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4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5" r:id="rId2"/>
    <p:sldId id="1096" r:id="rId3"/>
    <p:sldId id="1099" r:id="rId4"/>
    <p:sldId id="1090" r:id="rId5"/>
    <p:sldId id="1086" r:id="rId6"/>
    <p:sldId id="1091" r:id="rId7"/>
    <p:sldId id="1092" r:id="rId8"/>
    <p:sldId id="1093" r:id="rId9"/>
    <p:sldId id="1081" r:id="rId10"/>
    <p:sldId id="1083" r:id="rId11"/>
    <p:sldId id="1084" r:id="rId12"/>
    <p:sldId id="1097" r:id="rId13"/>
    <p:sldId id="1085" r:id="rId14"/>
    <p:sldId id="359" r:id="rId15"/>
  </p:sldIdLst>
  <p:sldSz cx="12192000" cy="6858000"/>
  <p:notesSz cx="7104063" cy="10234613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F2F2F2"/>
    <a:srgbClr val="FCD8DA"/>
    <a:srgbClr val="D5ABAB"/>
    <a:srgbClr val="F78991"/>
    <a:srgbClr val="FBAA9F"/>
    <a:srgbClr val="F75843"/>
    <a:srgbClr val="B62A34"/>
    <a:srgbClr val="4DB0ED"/>
    <a:srgbClr val="83B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41" autoAdjust="0"/>
    <p:restoredTop sz="87331" autoAdjust="0"/>
  </p:normalViewPr>
  <p:slideViewPr>
    <p:cSldViewPr snapToGrid="0">
      <p:cViewPr varScale="1">
        <p:scale>
          <a:sx n="88" d="100"/>
          <a:sy n="88" d="100"/>
        </p:scale>
        <p:origin x="660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6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752" y="184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242D82D-F1D7-4BC7-BFC7-EB1A5A7B5509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037F83C-1605-42CD-9344-37C51B816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38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41C0202-9AEC-4971-86CD-C6C17B6251E0}" type="datetimeFigureOut">
              <a:rPr lang="id-ID" smtClean="0"/>
              <a:t>06/10/2025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5E308649-DEA3-43CA-BBD9-CBA46697201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386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767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5274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4786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480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0370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7109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8779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08649-DEA3-43CA-BBD9-CBA466972011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614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/>
          <p:cNvSpPr/>
          <p:nvPr userDrawn="1"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8" name="Rectangle: Rounded Corners 27"/>
          <p:cNvSpPr/>
          <p:nvPr userDrawn="1"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Rectangle: Rounded Corners 28"/>
          <p:cNvSpPr/>
          <p:nvPr userDrawn="1"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: Rounded Corners 30"/>
          <p:cNvSpPr/>
          <p:nvPr userDrawn="1"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Rectangle: Rounded Corners 31"/>
          <p:cNvSpPr/>
          <p:nvPr userDrawn="1"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34" name="Oval 33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5" name="Oval 34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-644962" y="-1805690"/>
            <a:ext cx="15523628" cy="7372314"/>
            <a:chOff x="-644962" y="-1805690"/>
            <a:chExt cx="15523628" cy="7372314"/>
          </a:xfrm>
        </p:grpSpPr>
        <p:sp>
          <p:nvSpPr>
            <p:cNvPr id="38" name="Rectangle: Rounded Corners 37"/>
            <p:cNvSpPr/>
            <p:nvPr/>
          </p:nvSpPr>
          <p:spPr>
            <a:xfrm rot="2700000">
              <a:off x="11562152" y="-3645270"/>
              <a:ext cx="1016000" cy="56170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9" name="Rectangle: Rounded Corners 38"/>
            <p:cNvSpPr/>
            <p:nvPr/>
          </p:nvSpPr>
          <p:spPr>
            <a:xfrm rot="2700000">
              <a:off x="10580305" y="-4106204"/>
              <a:ext cx="1016000" cy="561702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0" name="Rectangle: Rounded Corners 39"/>
            <p:cNvSpPr/>
            <p:nvPr/>
          </p:nvSpPr>
          <p:spPr>
            <a:xfrm rot="2700000" flipH="1">
              <a:off x="9656665" y="2296495"/>
              <a:ext cx="184279" cy="383177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1" name="Rectangle: Rounded Corners 40"/>
            <p:cNvSpPr/>
            <p:nvPr/>
          </p:nvSpPr>
          <p:spPr>
            <a:xfrm rot="2700000">
              <a:off x="7063233" y="373967"/>
              <a:ext cx="550790" cy="16705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/>
            <p:cNvSpPr/>
            <p:nvPr/>
          </p:nvSpPr>
          <p:spPr>
            <a:xfrm rot="2700000">
              <a:off x="7552981" y="-744033"/>
              <a:ext cx="350766" cy="16705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3" name="Rectangle: Rounded Corners 42"/>
            <p:cNvSpPr/>
            <p:nvPr/>
          </p:nvSpPr>
          <p:spPr>
            <a:xfrm rot="2700000">
              <a:off x="2300396" y="-937515"/>
              <a:ext cx="350766" cy="16705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4" name="Rectangle: Rounded Corners 43"/>
            <p:cNvSpPr/>
            <p:nvPr/>
          </p:nvSpPr>
          <p:spPr>
            <a:xfrm rot="2700000">
              <a:off x="887945" y="-1179708"/>
              <a:ext cx="764930" cy="264436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5" name="Rectangle: Rounded Corners 44"/>
            <p:cNvSpPr/>
            <p:nvPr/>
          </p:nvSpPr>
          <p:spPr>
            <a:xfrm rot="2700000" flipH="1">
              <a:off x="625789" y="-228792"/>
              <a:ext cx="50701" cy="2592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6" name="Rectangle: Rounded Corners 45"/>
            <p:cNvSpPr/>
            <p:nvPr/>
          </p:nvSpPr>
          <p:spPr>
            <a:xfrm rot="2700000" flipH="1">
              <a:off x="11207545" y="4393474"/>
              <a:ext cx="66130" cy="228016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640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711093" y="1209368"/>
            <a:ext cx="3982632" cy="4439264"/>
          </a:xfrm>
          <a:prstGeom prst="rect">
            <a:avLst/>
          </a:pr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756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226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238173" y="1571174"/>
            <a:ext cx="3715656" cy="3715654"/>
          </a:xfrm>
          <a:custGeom>
            <a:avLst/>
            <a:gdLst>
              <a:gd name="connsiteX0" fmla="*/ 1857828 w 3715656"/>
              <a:gd name="connsiteY0" fmla="*/ 0 h 3715654"/>
              <a:gd name="connsiteX1" fmla="*/ 3715656 w 3715656"/>
              <a:gd name="connsiteY1" fmla="*/ 1857827 h 3715654"/>
              <a:gd name="connsiteX2" fmla="*/ 1857828 w 3715656"/>
              <a:gd name="connsiteY2" fmla="*/ 3715654 h 3715654"/>
              <a:gd name="connsiteX3" fmla="*/ 0 w 3715656"/>
              <a:gd name="connsiteY3" fmla="*/ 1857827 h 3715654"/>
              <a:gd name="connsiteX4" fmla="*/ 1857828 w 3715656"/>
              <a:gd name="connsiteY4" fmla="*/ 0 h 371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656" h="3715654">
                <a:moveTo>
                  <a:pt x="1857828" y="0"/>
                </a:moveTo>
                <a:cubicBezTo>
                  <a:pt x="2883878" y="0"/>
                  <a:pt x="3715656" y="831777"/>
                  <a:pt x="3715656" y="1857827"/>
                </a:cubicBezTo>
                <a:cubicBezTo>
                  <a:pt x="3715656" y="2883877"/>
                  <a:pt x="2883878" y="3715654"/>
                  <a:pt x="1857828" y="3715654"/>
                </a:cubicBezTo>
                <a:cubicBezTo>
                  <a:pt x="831778" y="3715654"/>
                  <a:pt x="0" y="2883877"/>
                  <a:pt x="0" y="1857827"/>
                </a:cubicBezTo>
                <a:cubicBezTo>
                  <a:pt x="0" y="831777"/>
                  <a:pt x="831778" y="0"/>
                  <a:pt x="1857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456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376165" y="-2567783"/>
            <a:ext cx="8097839" cy="8097838"/>
          </a:xfrm>
          <a:custGeom>
            <a:avLst/>
            <a:gdLst>
              <a:gd name="connsiteX0" fmla="*/ 5550972 w 8097839"/>
              <a:gd name="connsiteY0" fmla="*/ 0 h 8097838"/>
              <a:gd name="connsiteX1" fmla="*/ 7351879 w 8097839"/>
              <a:gd name="connsiteY1" fmla="*/ 745960 h 8097838"/>
              <a:gd name="connsiteX2" fmla="*/ 7351879 w 8097839"/>
              <a:gd name="connsiteY2" fmla="*/ 4347775 h 8097838"/>
              <a:gd name="connsiteX3" fmla="*/ 4347776 w 8097839"/>
              <a:gd name="connsiteY3" fmla="*/ 7351879 h 8097838"/>
              <a:gd name="connsiteX4" fmla="*/ 745961 w 8097839"/>
              <a:gd name="connsiteY4" fmla="*/ 7351879 h 8097838"/>
              <a:gd name="connsiteX5" fmla="*/ 745961 w 8097839"/>
              <a:gd name="connsiteY5" fmla="*/ 3750063 h 8097838"/>
              <a:gd name="connsiteX6" fmla="*/ 3750064 w 8097839"/>
              <a:gd name="connsiteY6" fmla="*/ 745960 h 8097838"/>
              <a:gd name="connsiteX7" fmla="*/ 5550972 w 8097839"/>
              <a:gd name="connsiteY7" fmla="*/ 0 h 8097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97839" h="8097838">
                <a:moveTo>
                  <a:pt x="5550972" y="0"/>
                </a:moveTo>
                <a:cubicBezTo>
                  <a:pt x="6202772" y="0"/>
                  <a:pt x="6854572" y="248653"/>
                  <a:pt x="7351879" y="745960"/>
                </a:cubicBezTo>
                <a:cubicBezTo>
                  <a:pt x="8346493" y="1740573"/>
                  <a:pt x="8346493" y="3353161"/>
                  <a:pt x="7351879" y="4347775"/>
                </a:cubicBezTo>
                <a:lnTo>
                  <a:pt x="4347776" y="7351879"/>
                </a:lnTo>
                <a:cubicBezTo>
                  <a:pt x="3353162" y="8346492"/>
                  <a:pt x="1740574" y="8346492"/>
                  <a:pt x="745961" y="7351879"/>
                </a:cubicBezTo>
                <a:cubicBezTo>
                  <a:pt x="-248653" y="6357265"/>
                  <a:pt x="-248653" y="4744677"/>
                  <a:pt x="745961" y="3750063"/>
                </a:cubicBezTo>
                <a:lnTo>
                  <a:pt x="3750064" y="745960"/>
                </a:lnTo>
                <a:cubicBezTo>
                  <a:pt x="4247371" y="248653"/>
                  <a:pt x="4899172" y="0"/>
                  <a:pt x="55509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012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194747" y="0"/>
            <a:ext cx="2665413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59448" y="3429000"/>
            <a:ext cx="2665413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83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8"/>
          <p:cNvSpPr>
            <a:spLocks noGrp="1"/>
          </p:cNvSpPr>
          <p:nvPr>
            <p:ph type="pic" sz="quarter" idx="19" hasCustomPrompt="1"/>
          </p:nvPr>
        </p:nvSpPr>
        <p:spPr>
          <a:xfrm>
            <a:off x="1205696" y="3745234"/>
            <a:ext cx="9856808" cy="5588241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  <a:effectLst>
            <a:outerShdw blurRad="495300" dist="38100" dir="5400000" algn="t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/>
              <a:t>Drag your image here/click on picture icon</a:t>
            </a:r>
          </a:p>
        </p:txBody>
      </p:sp>
    </p:spTree>
    <p:extLst>
      <p:ext uri="{BB962C8B-B14F-4D97-AF65-F5344CB8AC3E}">
        <p14:creationId xmlns:p14="http://schemas.microsoft.com/office/powerpoint/2010/main" val="75990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80195" y="0"/>
            <a:ext cx="13052533" cy="6858000"/>
          </a:xfrm>
          <a:custGeom>
            <a:avLst/>
            <a:gdLst>
              <a:gd name="connsiteX0" fmla="*/ 6901685 w 13052533"/>
              <a:gd name="connsiteY0" fmla="*/ 0 h 6858000"/>
              <a:gd name="connsiteX1" fmla="*/ 13052533 w 13052533"/>
              <a:gd name="connsiteY1" fmla="*/ 0 h 6858000"/>
              <a:gd name="connsiteX2" fmla="*/ 6150849 w 13052533"/>
              <a:gd name="connsiteY2" fmla="*/ 6858000 h 6858000"/>
              <a:gd name="connsiteX3" fmla="*/ 0 w 130525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52533" h="6858000">
                <a:moveTo>
                  <a:pt x="6901685" y="0"/>
                </a:moveTo>
                <a:lnTo>
                  <a:pt x="13052533" y="0"/>
                </a:lnTo>
                <a:lnTo>
                  <a:pt x="61508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064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 rot="18016207">
            <a:off x="7163533" y="1817361"/>
            <a:ext cx="2427284" cy="4880895"/>
          </a:xfrm>
          <a:custGeom>
            <a:avLst/>
            <a:gdLst>
              <a:gd name="connsiteX0" fmla="*/ 0 w 2803841"/>
              <a:gd name="connsiteY0" fmla="*/ 0 h 4071084"/>
              <a:gd name="connsiteX1" fmla="*/ 2803841 w 2803841"/>
              <a:gd name="connsiteY1" fmla="*/ 0 h 4071084"/>
              <a:gd name="connsiteX2" fmla="*/ 2803841 w 2803841"/>
              <a:gd name="connsiteY2" fmla="*/ 4071084 h 4071084"/>
              <a:gd name="connsiteX3" fmla="*/ 0 w 2803841"/>
              <a:gd name="connsiteY3" fmla="*/ 4071084 h 4071084"/>
              <a:gd name="connsiteX4" fmla="*/ 0 w 2803841"/>
              <a:gd name="connsiteY4" fmla="*/ 0 h 4071084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0 w 2803841"/>
              <a:gd name="connsiteY3" fmla="*/ 4071084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40974 w 2803841"/>
              <a:gd name="connsiteY3" fmla="*/ 3385449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19037 w 2803841"/>
              <a:gd name="connsiteY3" fmla="*/ 3398253 h 4865132"/>
              <a:gd name="connsiteX4" fmla="*/ 0 w 2803841"/>
              <a:gd name="connsiteY4" fmla="*/ 0 h 4865132"/>
              <a:gd name="connsiteX0" fmla="*/ 0 w 2407054"/>
              <a:gd name="connsiteY0" fmla="*/ 0 h 4865132"/>
              <a:gd name="connsiteX1" fmla="*/ 2152531 w 2407054"/>
              <a:gd name="connsiteY1" fmla="*/ 1576749 h 4865132"/>
              <a:gd name="connsiteX2" fmla="*/ 2407054 w 2407054"/>
              <a:gd name="connsiteY2" fmla="*/ 4865132 h 4865132"/>
              <a:gd name="connsiteX3" fmla="*/ 19037 w 2407054"/>
              <a:gd name="connsiteY3" fmla="*/ 3398253 h 4865132"/>
              <a:gd name="connsiteX4" fmla="*/ 0 w 2407054"/>
              <a:gd name="connsiteY4" fmla="*/ 0 h 4865132"/>
              <a:gd name="connsiteX0" fmla="*/ 0 w 2428308"/>
              <a:gd name="connsiteY0" fmla="*/ 0 h 4863754"/>
              <a:gd name="connsiteX1" fmla="*/ 2173785 w 2428308"/>
              <a:gd name="connsiteY1" fmla="*/ 1575371 h 4863754"/>
              <a:gd name="connsiteX2" fmla="*/ 2428308 w 2428308"/>
              <a:gd name="connsiteY2" fmla="*/ 4863754 h 4863754"/>
              <a:gd name="connsiteX3" fmla="*/ 40291 w 2428308"/>
              <a:gd name="connsiteY3" fmla="*/ 3396875 h 4863754"/>
              <a:gd name="connsiteX4" fmla="*/ 0 w 2428308"/>
              <a:gd name="connsiteY4" fmla="*/ 0 h 4863754"/>
              <a:gd name="connsiteX0" fmla="*/ 0 w 2427284"/>
              <a:gd name="connsiteY0" fmla="*/ 0 h 4880895"/>
              <a:gd name="connsiteX1" fmla="*/ 2172761 w 2427284"/>
              <a:gd name="connsiteY1" fmla="*/ 1592512 h 4880895"/>
              <a:gd name="connsiteX2" fmla="*/ 2427284 w 2427284"/>
              <a:gd name="connsiteY2" fmla="*/ 4880895 h 4880895"/>
              <a:gd name="connsiteX3" fmla="*/ 39267 w 2427284"/>
              <a:gd name="connsiteY3" fmla="*/ 3414016 h 4880895"/>
              <a:gd name="connsiteX4" fmla="*/ 0 w 2427284"/>
              <a:gd name="connsiteY4" fmla="*/ 0 h 488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7284" h="4880895">
                <a:moveTo>
                  <a:pt x="0" y="0"/>
                </a:moveTo>
                <a:lnTo>
                  <a:pt x="2172761" y="1592512"/>
                </a:lnTo>
                <a:lnTo>
                  <a:pt x="2427284" y="4880895"/>
                </a:lnTo>
                <a:lnTo>
                  <a:pt x="39267" y="341401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 rot="18016207">
            <a:off x="7627991" y="1219127"/>
            <a:ext cx="2427284" cy="4880895"/>
          </a:xfrm>
          <a:custGeom>
            <a:avLst/>
            <a:gdLst>
              <a:gd name="connsiteX0" fmla="*/ 0 w 2803841"/>
              <a:gd name="connsiteY0" fmla="*/ 0 h 4071084"/>
              <a:gd name="connsiteX1" fmla="*/ 2803841 w 2803841"/>
              <a:gd name="connsiteY1" fmla="*/ 0 h 4071084"/>
              <a:gd name="connsiteX2" fmla="*/ 2803841 w 2803841"/>
              <a:gd name="connsiteY2" fmla="*/ 4071084 h 4071084"/>
              <a:gd name="connsiteX3" fmla="*/ 0 w 2803841"/>
              <a:gd name="connsiteY3" fmla="*/ 4071084 h 4071084"/>
              <a:gd name="connsiteX4" fmla="*/ 0 w 2803841"/>
              <a:gd name="connsiteY4" fmla="*/ 0 h 4071084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0 w 2803841"/>
              <a:gd name="connsiteY3" fmla="*/ 4071084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40974 w 2803841"/>
              <a:gd name="connsiteY3" fmla="*/ 3385449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19037 w 2803841"/>
              <a:gd name="connsiteY3" fmla="*/ 3398253 h 4865132"/>
              <a:gd name="connsiteX4" fmla="*/ 0 w 2803841"/>
              <a:gd name="connsiteY4" fmla="*/ 0 h 4865132"/>
              <a:gd name="connsiteX0" fmla="*/ 0 w 2407054"/>
              <a:gd name="connsiteY0" fmla="*/ 0 h 4865132"/>
              <a:gd name="connsiteX1" fmla="*/ 2152531 w 2407054"/>
              <a:gd name="connsiteY1" fmla="*/ 1576749 h 4865132"/>
              <a:gd name="connsiteX2" fmla="*/ 2407054 w 2407054"/>
              <a:gd name="connsiteY2" fmla="*/ 4865132 h 4865132"/>
              <a:gd name="connsiteX3" fmla="*/ 19037 w 2407054"/>
              <a:gd name="connsiteY3" fmla="*/ 3398253 h 4865132"/>
              <a:gd name="connsiteX4" fmla="*/ 0 w 2407054"/>
              <a:gd name="connsiteY4" fmla="*/ 0 h 4865132"/>
              <a:gd name="connsiteX0" fmla="*/ 0 w 2428308"/>
              <a:gd name="connsiteY0" fmla="*/ 0 h 4863754"/>
              <a:gd name="connsiteX1" fmla="*/ 2173785 w 2428308"/>
              <a:gd name="connsiteY1" fmla="*/ 1575371 h 4863754"/>
              <a:gd name="connsiteX2" fmla="*/ 2428308 w 2428308"/>
              <a:gd name="connsiteY2" fmla="*/ 4863754 h 4863754"/>
              <a:gd name="connsiteX3" fmla="*/ 40291 w 2428308"/>
              <a:gd name="connsiteY3" fmla="*/ 3396875 h 4863754"/>
              <a:gd name="connsiteX4" fmla="*/ 0 w 2428308"/>
              <a:gd name="connsiteY4" fmla="*/ 0 h 4863754"/>
              <a:gd name="connsiteX0" fmla="*/ 0 w 2427284"/>
              <a:gd name="connsiteY0" fmla="*/ 0 h 4880895"/>
              <a:gd name="connsiteX1" fmla="*/ 2172761 w 2427284"/>
              <a:gd name="connsiteY1" fmla="*/ 1592512 h 4880895"/>
              <a:gd name="connsiteX2" fmla="*/ 2427284 w 2427284"/>
              <a:gd name="connsiteY2" fmla="*/ 4880895 h 4880895"/>
              <a:gd name="connsiteX3" fmla="*/ 39267 w 2427284"/>
              <a:gd name="connsiteY3" fmla="*/ 3414016 h 4880895"/>
              <a:gd name="connsiteX4" fmla="*/ 0 w 2427284"/>
              <a:gd name="connsiteY4" fmla="*/ 0 h 488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7284" h="4880895">
                <a:moveTo>
                  <a:pt x="0" y="0"/>
                </a:moveTo>
                <a:lnTo>
                  <a:pt x="2172761" y="1592512"/>
                </a:lnTo>
                <a:lnTo>
                  <a:pt x="2427284" y="4880895"/>
                </a:lnTo>
                <a:lnTo>
                  <a:pt x="39267" y="3414016"/>
                </a:lnTo>
                <a:lnTo>
                  <a:pt x="0" y="0"/>
                </a:lnTo>
                <a:close/>
              </a:path>
            </a:pathLst>
          </a:custGeom>
          <a:effectLst>
            <a:outerShdw blurRad="381000" dist="38100" dir="18900000" algn="b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18016207">
            <a:off x="7958471" y="461014"/>
            <a:ext cx="2427284" cy="4880895"/>
          </a:xfrm>
          <a:custGeom>
            <a:avLst/>
            <a:gdLst>
              <a:gd name="connsiteX0" fmla="*/ 0 w 2803841"/>
              <a:gd name="connsiteY0" fmla="*/ 0 h 4071084"/>
              <a:gd name="connsiteX1" fmla="*/ 2803841 w 2803841"/>
              <a:gd name="connsiteY1" fmla="*/ 0 h 4071084"/>
              <a:gd name="connsiteX2" fmla="*/ 2803841 w 2803841"/>
              <a:gd name="connsiteY2" fmla="*/ 4071084 h 4071084"/>
              <a:gd name="connsiteX3" fmla="*/ 0 w 2803841"/>
              <a:gd name="connsiteY3" fmla="*/ 4071084 h 4071084"/>
              <a:gd name="connsiteX4" fmla="*/ 0 w 2803841"/>
              <a:gd name="connsiteY4" fmla="*/ 0 h 4071084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0 w 2803841"/>
              <a:gd name="connsiteY3" fmla="*/ 4071084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40974 w 2803841"/>
              <a:gd name="connsiteY3" fmla="*/ 3385449 h 4865132"/>
              <a:gd name="connsiteX4" fmla="*/ 0 w 2803841"/>
              <a:gd name="connsiteY4" fmla="*/ 0 h 4865132"/>
              <a:gd name="connsiteX0" fmla="*/ 0 w 2803841"/>
              <a:gd name="connsiteY0" fmla="*/ 0 h 4865132"/>
              <a:gd name="connsiteX1" fmla="*/ 2803841 w 2803841"/>
              <a:gd name="connsiteY1" fmla="*/ 0 h 4865132"/>
              <a:gd name="connsiteX2" fmla="*/ 2407054 w 2803841"/>
              <a:gd name="connsiteY2" fmla="*/ 4865132 h 4865132"/>
              <a:gd name="connsiteX3" fmla="*/ 19037 w 2803841"/>
              <a:gd name="connsiteY3" fmla="*/ 3398253 h 4865132"/>
              <a:gd name="connsiteX4" fmla="*/ 0 w 2803841"/>
              <a:gd name="connsiteY4" fmla="*/ 0 h 4865132"/>
              <a:gd name="connsiteX0" fmla="*/ 0 w 2407054"/>
              <a:gd name="connsiteY0" fmla="*/ 0 h 4865132"/>
              <a:gd name="connsiteX1" fmla="*/ 2152531 w 2407054"/>
              <a:gd name="connsiteY1" fmla="*/ 1576749 h 4865132"/>
              <a:gd name="connsiteX2" fmla="*/ 2407054 w 2407054"/>
              <a:gd name="connsiteY2" fmla="*/ 4865132 h 4865132"/>
              <a:gd name="connsiteX3" fmla="*/ 19037 w 2407054"/>
              <a:gd name="connsiteY3" fmla="*/ 3398253 h 4865132"/>
              <a:gd name="connsiteX4" fmla="*/ 0 w 2407054"/>
              <a:gd name="connsiteY4" fmla="*/ 0 h 4865132"/>
              <a:gd name="connsiteX0" fmla="*/ 0 w 2428308"/>
              <a:gd name="connsiteY0" fmla="*/ 0 h 4863754"/>
              <a:gd name="connsiteX1" fmla="*/ 2173785 w 2428308"/>
              <a:gd name="connsiteY1" fmla="*/ 1575371 h 4863754"/>
              <a:gd name="connsiteX2" fmla="*/ 2428308 w 2428308"/>
              <a:gd name="connsiteY2" fmla="*/ 4863754 h 4863754"/>
              <a:gd name="connsiteX3" fmla="*/ 40291 w 2428308"/>
              <a:gd name="connsiteY3" fmla="*/ 3396875 h 4863754"/>
              <a:gd name="connsiteX4" fmla="*/ 0 w 2428308"/>
              <a:gd name="connsiteY4" fmla="*/ 0 h 4863754"/>
              <a:gd name="connsiteX0" fmla="*/ 0 w 2427284"/>
              <a:gd name="connsiteY0" fmla="*/ 0 h 4880895"/>
              <a:gd name="connsiteX1" fmla="*/ 2172761 w 2427284"/>
              <a:gd name="connsiteY1" fmla="*/ 1592512 h 4880895"/>
              <a:gd name="connsiteX2" fmla="*/ 2427284 w 2427284"/>
              <a:gd name="connsiteY2" fmla="*/ 4880895 h 4880895"/>
              <a:gd name="connsiteX3" fmla="*/ 39267 w 2427284"/>
              <a:gd name="connsiteY3" fmla="*/ 3414016 h 4880895"/>
              <a:gd name="connsiteX4" fmla="*/ 0 w 2427284"/>
              <a:gd name="connsiteY4" fmla="*/ 0 h 4880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7284" h="4880895">
                <a:moveTo>
                  <a:pt x="0" y="0"/>
                </a:moveTo>
                <a:lnTo>
                  <a:pt x="2172761" y="1592512"/>
                </a:lnTo>
                <a:lnTo>
                  <a:pt x="2427284" y="4880895"/>
                </a:lnTo>
                <a:lnTo>
                  <a:pt x="39267" y="3414016"/>
                </a:lnTo>
                <a:lnTo>
                  <a:pt x="0" y="0"/>
                </a:lnTo>
                <a:close/>
              </a:path>
            </a:pathLst>
          </a:custGeom>
          <a:effectLst>
            <a:outerShdw blurRad="381000" dist="38100" dir="18900000" algn="b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998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676071" y="1173808"/>
            <a:ext cx="2955472" cy="2626788"/>
          </a:xfrm>
          <a:custGeom>
            <a:avLst/>
            <a:gdLst>
              <a:gd name="connsiteX0" fmla="*/ 57028 w 2955472"/>
              <a:gd name="connsiteY0" fmla="*/ 0 h 2626788"/>
              <a:gd name="connsiteX1" fmla="*/ 2898444 w 2955472"/>
              <a:gd name="connsiteY1" fmla="*/ 0 h 2626788"/>
              <a:gd name="connsiteX2" fmla="*/ 2955472 w 2955472"/>
              <a:gd name="connsiteY2" fmla="*/ 57028 h 2626788"/>
              <a:gd name="connsiteX3" fmla="*/ 2955472 w 2955472"/>
              <a:gd name="connsiteY3" fmla="*/ 2626788 h 2626788"/>
              <a:gd name="connsiteX4" fmla="*/ 0 w 2955472"/>
              <a:gd name="connsiteY4" fmla="*/ 2626788 h 2626788"/>
              <a:gd name="connsiteX5" fmla="*/ 0 w 2955472"/>
              <a:gd name="connsiteY5" fmla="*/ 57028 h 2626788"/>
              <a:gd name="connsiteX6" fmla="*/ 57028 w 2955472"/>
              <a:gd name="connsiteY6" fmla="*/ 0 h 262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55472" h="2626788">
                <a:moveTo>
                  <a:pt x="57028" y="0"/>
                </a:moveTo>
                <a:lnTo>
                  <a:pt x="2898444" y="0"/>
                </a:lnTo>
                <a:cubicBezTo>
                  <a:pt x="2929940" y="0"/>
                  <a:pt x="2955472" y="25532"/>
                  <a:pt x="2955472" y="57028"/>
                </a:cubicBezTo>
                <a:lnTo>
                  <a:pt x="2955472" y="2626788"/>
                </a:lnTo>
                <a:lnTo>
                  <a:pt x="0" y="2626788"/>
                </a:lnTo>
                <a:lnTo>
                  <a:pt x="0" y="57028"/>
                </a:lnTo>
                <a:cubicBezTo>
                  <a:pt x="0" y="25532"/>
                  <a:pt x="25532" y="0"/>
                  <a:pt x="570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798207" y="3444996"/>
            <a:ext cx="711200" cy="711200"/>
          </a:xfrm>
          <a:custGeom>
            <a:avLst/>
            <a:gdLst>
              <a:gd name="connsiteX0" fmla="*/ 355600 w 711200"/>
              <a:gd name="connsiteY0" fmla="*/ 0 h 711200"/>
              <a:gd name="connsiteX1" fmla="*/ 711200 w 711200"/>
              <a:gd name="connsiteY1" fmla="*/ 355600 h 711200"/>
              <a:gd name="connsiteX2" fmla="*/ 355600 w 711200"/>
              <a:gd name="connsiteY2" fmla="*/ 711200 h 711200"/>
              <a:gd name="connsiteX3" fmla="*/ 0 w 711200"/>
              <a:gd name="connsiteY3" fmla="*/ 355600 h 711200"/>
              <a:gd name="connsiteX4" fmla="*/ 355600 w 711200"/>
              <a:gd name="connsiteY4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200" h="711200">
                <a:moveTo>
                  <a:pt x="355600" y="0"/>
                </a:moveTo>
                <a:cubicBezTo>
                  <a:pt x="551992" y="0"/>
                  <a:pt x="711200" y="159208"/>
                  <a:pt x="711200" y="355600"/>
                </a:cubicBezTo>
                <a:cubicBezTo>
                  <a:pt x="711200" y="551992"/>
                  <a:pt x="551992" y="711200"/>
                  <a:pt x="355600" y="711200"/>
                </a:cubicBezTo>
                <a:cubicBezTo>
                  <a:pt x="159208" y="711200"/>
                  <a:pt x="0" y="551992"/>
                  <a:pt x="0" y="355600"/>
                </a:cubicBezTo>
                <a:cubicBezTo>
                  <a:pt x="0" y="159208"/>
                  <a:pt x="159208" y="0"/>
                  <a:pt x="355600" y="0"/>
                </a:cubicBezTo>
                <a:close/>
              </a:path>
            </a:pathLst>
          </a:custGeom>
          <a:effectLst>
            <a:outerShdw blurRad="254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144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 nodePh="1">
                                  <p:stCondLst>
                                    <p:cond delay="2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515475" cy="6858000"/>
          </a:xfrm>
          <a:custGeom>
            <a:avLst/>
            <a:gdLst>
              <a:gd name="connsiteX0" fmla="*/ 0 w 9515475"/>
              <a:gd name="connsiteY0" fmla="*/ 0 h 6858000"/>
              <a:gd name="connsiteX1" fmla="*/ 9515475 w 9515475"/>
              <a:gd name="connsiteY1" fmla="*/ 0 h 6858000"/>
              <a:gd name="connsiteX2" fmla="*/ 2676525 w 9515475"/>
              <a:gd name="connsiteY2" fmla="*/ 6858000 h 6858000"/>
              <a:gd name="connsiteX3" fmla="*/ 0 w 95154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15475" h="6858000">
                <a:moveTo>
                  <a:pt x="0" y="0"/>
                </a:moveTo>
                <a:lnTo>
                  <a:pt x="9515475" y="0"/>
                </a:lnTo>
                <a:lnTo>
                  <a:pt x="267652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193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 rot="549907">
            <a:off x="7025505" y="1984655"/>
            <a:ext cx="1321208" cy="2312307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id-ID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435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 rot="2654530">
            <a:off x="7734881" y="1161673"/>
            <a:ext cx="2927444" cy="5411096"/>
          </a:xfrm>
          <a:custGeom>
            <a:avLst/>
            <a:gdLst>
              <a:gd name="connsiteX0" fmla="*/ 0 w 2398712"/>
              <a:gd name="connsiteY0" fmla="*/ 0 h 4362450"/>
              <a:gd name="connsiteX1" fmla="*/ 2398712 w 2398712"/>
              <a:gd name="connsiteY1" fmla="*/ 0 h 4362450"/>
              <a:gd name="connsiteX2" fmla="*/ 2398712 w 2398712"/>
              <a:gd name="connsiteY2" fmla="*/ 4362450 h 4362450"/>
              <a:gd name="connsiteX3" fmla="*/ 0 w 2398712"/>
              <a:gd name="connsiteY3" fmla="*/ 4362450 h 4362450"/>
              <a:gd name="connsiteX4" fmla="*/ 0 w 2398712"/>
              <a:gd name="connsiteY4" fmla="*/ 0 h 4362450"/>
              <a:gd name="connsiteX0" fmla="*/ 0 w 2485639"/>
              <a:gd name="connsiteY0" fmla="*/ 0 h 4410750"/>
              <a:gd name="connsiteX1" fmla="*/ 2485639 w 2485639"/>
              <a:gd name="connsiteY1" fmla="*/ 48300 h 4410750"/>
              <a:gd name="connsiteX2" fmla="*/ 2485639 w 2485639"/>
              <a:gd name="connsiteY2" fmla="*/ 4410750 h 4410750"/>
              <a:gd name="connsiteX3" fmla="*/ 86927 w 2485639"/>
              <a:gd name="connsiteY3" fmla="*/ 4410750 h 4410750"/>
              <a:gd name="connsiteX4" fmla="*/ 0 w 2485639"/>
              <a:gd name="connsiteY4" fmla="*/ 0 h 4410750"/>
              <a:gd name="connsiteX0" fmla="*/ 0 w 2451521"/>
              <a:gd name="connsiteY0" fmla="*/ 0 h 4443978"/>
              <a:gd name="connsiteX1" fmla="*/ 2451521 w 2451521"/>
              <a:gd name="connsiteY1" fmla="*/ 81528 h 4443978"/>
              <a:gd name="connsiteX2" fmla="*/ 2451521 w 2451521"/>
              <a:gd name="connsiteY2" fmla="*/ 4443978 h 4443978"/>
              <a:gd name="connsiteX3" fmla="*/ 52809 w 2451521"/>
              <a:gd name="connsiteY3" fmla="*/ 4443978 h 4443978"/>
              <a:gd name="connsiteX4" fmla="*/ 0 w 2451521"/>
              <a:gd name="connsiteY4" fmla="*/ 0 h 4443978"/>
              <a:gd name="connsiteX0" fmla="*/ 0 w 2444163"/>
              <a:gd name="connsiteY0" fmla="*/ 0 h 4491031"/>
              <a:gd name="connsiteX1" fmla="*/ 2444163 w 2444163"/>
              <a:gd name="connsiteY1" fmla="*/ 128581 h 4491031"/>
              <a:gd name="connsiteX2" fmla="*/ 2444163 w 2444163"/>
              <a:gd name="connsiteY2" fmla="*/ 4491031 h 4491031"/>
              <a:gd name="connsiteX3" fmla="*/ 45451 w 2444163"/>
              <a:gd name="connsiteY3" fmla="*/ 4491031 h 4491031"/>
              <a:gd name="connsiteX4" fmla="*/ 0 w 2444163"/>
              <a:gd name="connsiteY4" fmla="*/ 0 h 4491031"/>
              <a:gd name="connsiteX0" fmla="*/ 0 w 2476856"/>
              <a:gd name="connsiteY0" fmla="*/ 0 h 4565557"/>
              <a:gd name="connsiteX1" fmla="*/ 2476856 w 2476856"/>
              <a:gd name="connsiteY1" fmla="*/ 203107 h 4565557"/>
              <a:gd name="connsiteX2" fmla="*/ 2476856 w 2476856"/>
              <a:gd name="connsiteY2" fmla="*/ 4565557 h 4565557"/>
              <a:gd name="connsiteX3" fmla="*/ 78144 w 2476856"/>
              <a:gd name="connsiteY3" fmla="*/ 4565557 h 4565557"/>
              <a:gd name="connsiteX4" fmla="*/ 0 w 2476856"/>
              <a:gd name="connsiteY4" fmla="*/ 0 h 4565557"/>
              <a:gd name="connsiteX0" fmla="*/ 0 w 2436983"/>
              <a:gd name="connsiteY0" fmla="*/ 0 h 4524615"/>
              <a:gd name="connsiteX1" fmla="*/ 2436983 w 2436983"/>
              <a:gd name="connsiteY1" fmla="*/ 162165 h 4524615"/>
              <a:gd name="connsiteX2" fmla="*/ 2436983 w 2436983"/>
              <a:gd name="connsiteY2" fmla="*/ 4524615 h 4524615"/>
              <a:gd name="connsiteX3" fmla="*/ 38271 w 2436983"/>
              <a:gd name="connsiteY3" fmla="*/ 4524615 h 4524615"/>
              <a:gd name="connsiteX4" fmla="*/ 0 w 2436983"/>
              <a:gd name="connsiteY4" fmla="*/ 0 h 4524615"/>
              <a:gd name="connsiteX0" fmla="*/ 0 w 2430694"/>
              <a:gd name="connsiteY0" fmla="*/ 0 h 4490853"/>
              <a:gd name="connsiteX1" fmla="*/ 2430694 w 2430694"/>
              <a:gd name="connsiteY1" fmla="*/ 128403 h 4490853"/>
              <a:gd name="connsiteX2" fmla="*/ 2430694 w 2430694"/>
              <a:gd name="connsiteY2" fmla="*/ 4490853 h 4490853"/>
              <a:gd name="connsiteX3" fmla="*/ 31982 w 2430694"/>
              <a:gd name="connsiteY3" fmla="*/ 4490853 h 4490853"/>
              <a:gd name="connsiteX4" fmla="*/ 0 w 2430694"/>
              <a:gd name="connsiteY4" fmla="*/ 0 h 4490853"/>
              <a:gd name="connsiteX0" fmla="*/ 0 w 2465169"/>
              <a:gd name="connsiteY0" fmla="*/ 0 h 4490853"/>
              <a:gd name="connsiteX1" fmla="*/ 2465169 w 2465169"/>
              <a:gd name="connsiteY1" fmla="*/ 68237 h 4490853"/>
              <a:gd name="connsiteX2" fmla="*/ 2430694 w 2465169"/>
              <a:gd name="connsiteY2" fmla="*/ 4490853 h 4490853"/>
              <a:gd name="connsiteX3" fmla="*/ 31982 w 2465169"/>
              <a:gd name="connsiteY3" fmla="*/ 4490853 h 4490853"/>
              <a:gd name="connsiteX4" fmla="*/ 0 w 2465169"/>
              <a:gd name="connsiteY4" fmla="*/ 0 h 4490853"/>
              <a:gd name="connsiteX0" fmla="*/ 0 w 2533228"/>
              <a:gd name="connsiteY0" fmla="*/ 0 h 4490853"/>
              <a:gd name="connsiteX1" fmla="*/ 2533228 w 2533228"/>
              <a:gd name="connsiteY1" fmla="*/ 15251 h 4490853"/>
              <a:gd name="connsiteX2" fmla="*/ 2430694 w 2533228"/>
              <a:gd name="connsiteY2" fmla="*/ 4490853 h 4490853"/>
              <a:gd name="connsiteX3" fmla="*/ 31982 w 2533228"/>
              <a:gd name="connsiteY3" fmla="*/ 4490853 h 4490853"/>
              <a:gd name="connsiteX4" fmla="*/ 0 w 2533228"/>
              <a:gd name="connsiteY4" fmla="*/ 0 h 4490853"/>
              <a:gd name="connsiteX0" fmla="*/ 0 w 2682102"/>
              <a:gd name="connsiteY0" fmla="*/ 36666 h 4527519"/>
              <a:gd name="connsiteX1" fmla="*/ 2682102 w 2682102"/>
              <a:gd name="connsiteY1" fmla="*/ 0 h 4527519"/>
              <a:gd name="connsiteX2" fmla="*/ 2430694 w 2682102"/>
              <a:gd name="connsiteY2" fmla="*/ 4527519 h 4527519"/>
              <a:gd name="connsiteX3" fmla="*/ 31982 w 2682102"/>
              <a:gd name="connsiteY3" fmla="*/ 4527519 h 4527519"/>
              <a:gd name="connsiteX4" fmla="*/ 0 w 2682102"/>
              <a:gd name="connsiteY4" fmla="*/ 36666 h 4527519"/>
              <a:gd name="connsiteX0" fmla="*/ 0 w 2743337"/>
              <a:gd name="connsiteY0" fmla="*/ 83007 h 4573860"/>
              <a:gd name="connsiteX1" fmla="*/ 2743337 w 2743337"/>
              <a:gd name="connsiteY1" fmla="*/ 0 h 4573860"/>
              <a:gd name="connsiteX2" fmla="*/ 2430694 w 2743337"/>
              <a:gd name="connsiteY2" fmla="*/ 4573860 h 4573860"/>
              <a:gd name="connsiteX3" fmla="*/ 31982 w 2743337"/>
              <a:gd name="connsiteY3" fmla="*/ 4573860 h 4573860"/>
              <a:gd name="connsiteX4" fmla="*/ 0 w 2743337"/>
              <a:gd name="connsiteY4" fmla="*/ 83007 h 4573860"/>
              <a:gd name="connsiteX0" fmla="*/ 0 w 2742624"/>
              <a:gd name="connsiteY0" fmla="*/ 29130 h 4519983"/>
              <a:gd name="connsiteX1" fmla="*/ 2742624 w 2742624"/>
              <a:gd name="connsiteY1" fmla="*/ 0 h 4519983"/>
              <a:gd name="connsiteX2" fmla="*/ 2430694 w 2742624"/>
              <a:gd name="connsiteY2" fmla="*/ 4519983 h 4519983"/>
              <a:gd name="connsiteX3" fmla="*/ 31982 w 2742624"/>
              <a:gd name="connsiteY3" fmla="*/ 4519983 h 4519983"/>
              <a:gd name="connsiteX4" fmla="*/ 0 w 2742624"/>
              <a:gd name="connsiteY4" fmla="*/ 29130 h 4519983"/>
              <a:gd name="connsiteX0" fmla="*/ 0 w 2789143"/>
              <a:gd name="connsiteY0" fmla="*/ 0 h 4538619"/>
              <a:gd name="connsiteX1" fmla="*/ 2789143 w 2789143"/>
              <a:gd name="connsiteY1" fmla="*/ 18636 h 4538619"/>
              <a:gd name="connsiteX2" fmla="*/ 2477213 w 2789143"/>
              <a:gd name="connsiteY2" fmla="*/ 4538619 h 4538619"/>
              <a:gd name="connsiteX3" fmla="*/ 78501 w 2789143"/>
              <a:gd name="connsiteY3" fmla="*/ 4538619 h 4538619"/>
              <a:gd name="connsiteX4" fmla="*/ 0 w 2789143"/>
              <a:gd name="connsiteY4" fmla="*/ 0 h 4538619"/>
              <a:gd name="connsiteX0" fmla="*/ 0 w 2768136"/>
              <a:gd name="connsiteY0" fmla="*/ 0 h 4598963"/>
              <a:gd name="connsiteX1" fmla="*/ 2768136 w 2768136"/>
              <a:gd name="connsiteY1" fmla="*/ 78980 h 4598963"/>
              <a:gd name="connsiteX2" fmla="*/ 2456206 w 2768136"/>
              <a:gd name="connsiteY2" fmla="*/ 4598963 h 4598963"/>
              <a:gd name="connsiteX3" fmla="*/ 57494 w 2768136"/>
              <a:gd name="connsiteY3" fmla="*/ 4598963 h 4598963"/>
              <a:gd name="connsiteX4" fmla="*/ 0 w 2768136"/>
              <a:gd name="connsiteY4" fmla="*/ 0 h 4598963"/>
              <a:gd name="connsiteX0" fmla="*/ 0 w 2795431"/>
              <a:gd name="connsiteY0" fmla="*/ 0 h 4572381"/>
              <a:gd name="connsiteX1" fmla="*/ 2795431 w 2795431"/>
              <a:gd name="connsiteY1" fmla="*/ 52398 h 4572381"/>
              <a:gd name="connsiteX2" fmla="*/ 2483501 w 2795431"/>
              <a:gd name="connsiteY2" fmla="*/ 4572381 h 4572381"/>
              <a:gd name="connsiteX3" fmla="*/ 84789 w 2795431"/>
              <a:gd name="connsiteY3" fmla="*/ 4572381 h 4572381"/>
              <a:gd name="connsiteX4" fmla="*/ 0 w 2795431"/>
              <a:gd name="connsiteY4" fmla="*/ 0 h 4572381"/>
              <a:gd name="connsiteX0" fmla="*/ 0 w 2815189"/>
              <a:gd name="connsiteY0" fmla="*/ 0 h 4606322"/>
              <a:gd name="connsiteX1" fmla="*/ 2815189 w 2815189"/>
              <a:gd name="connsiteY1" fmla="*/ 86339 h 4606322"/>
              <a:gd name="connsiteX2" fmla="*/ 2503259 w 2815189"/>
              <a:gd name="connsiteY2" fmla="*/ 4606322 h 4606322"/>
              <a:gd name="connsiteX3" fmla="*/ 104547 w 2815189"/>
              <a:gd name="connsiteY3" fmla="*/ 4606322 h 4606322"/>
              <a:gd name="connsiteX4" fmla="*/ 0 w 2815189"/>
              <a:gd name="connsiteY4" fmla="*/ 0 h 4606322"/>
              <a:gd name="connsiteX0" fmla="*/ 0 w 2808543"/>
              <a:gd name="connsiteY0" fmla="*/ 0 h 4606322"/>
              <a:gd name="connsiteX1" fmla="*/ 2808543 w 2808543"/>
              <a:gd name="connsiteY1" fmla="*/ 79515 h 4606322"/>
              <a:gd name="connsiteX2" fmla="*/ 2503259 w 2808543"/>
              <a:gd name="connsiteY2" fmla="*/ 4606322 h 4606322"/>
              <a:gd name="connsiteX3" fmla="*/ 104547 w 2808543"/>
              <a:gd name="connsiteY3" fmla="*/ 4606322 h 4606322"/>
              <a:gd name="connsiteX4" fmla="*/ 0 w 2808543"/>
              <a:gd name="connsiteY4" fmla="*/ 0 h 4606322"/>
              <a:gd name="connsiteX0" fmla="*/ 0 w 2808543"/>
              <a:gd name="connsiteY0" fmla="*/ 0 h 5305830"/>
              <a:gd name="connsiteX1" fmla="*/ 2808543 w 2808543"/>
              <a:gd name="connsiteY1" fmla="*/ 79515 h 5305830"/>
              <a:gd name="connsiteX2" fmla="*/ 2503259 w 2808543"/>
              <a:gd name="connsiteY2" fmla="*/ 4606322 h 5305830"/>
              <a:gd name="connsiteX3" fmla="*/ 27937 w 2808543"/>
              <a:gd name="connsiteY3" fmla="*/ 5305830 h 5305830"/>
              <a:gd name="connsiteX4" fmla="*/ 0 w 2808543"/>
              <a:gd name="connsiteY4" fmla="*/ 0 h 5305830"/>
              <a:gd name="connsiteX0" fmla="*/ 73170 w 2881713"/>
              <a:gd name="connsiteY0" fmla="*/ 0 h 5311228"/>
              <a:gd name="connsiteX1" fmla="*/ 2881713 w 2881713"/>
              <a:gd name="connsiteY1" fmla="*/ 79515 h 5311228"/>
              <a:gd name="connsiteX2" fmla="*/ 2576429 w 2881713"/>
              <a:gd name="connsiteY2" fmla="*/ 4606322 h 5311228"/>
              <a:gd name="connsiteX3" fmla="*/ 0 w 2881713"/>
              <a:gd name="connsiteY3" fmla="*/ 5311228 h 5311228"/>
              <a:gd name="connsiteX4" fmla="*/ 73170 w 2881713"/>
              <a:gd name="connsiteY4" fmla="*/ 0 h 5311228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603724 w 2909008"/>
              <a:gd name="connsiteY2" fmla="*/ 460632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783331 w 2909008"/>
              <a:gd name="connsiteY2" fmla="*/ 477709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3135722"/>
              <a:gd name="connsiteY0" fmla="*/ 0 h 5337810"/>
              <a:gd name="connsiteX1" fmla="*/ 2909008 w 3135722"/>
              <a:gd name="connsiteY1" fmla="*/ 79515 h 5337810"/>
              <a:gd name="connsiteX2" fmla="*/ 3135722 w 3135722"/>
              <a:gd name="connsiteY2" fmla="*/ 5125278 h 5337810"/>
              <a:gd name="connsiteX3" fmla="*/ 0 w 3135722"/>
              <a:gd name="connsiteY3" fmla="*/ 5337810 h 5337810"/>
              <a:gd name="connsiteX4" fmla="*/ 100465 w 3135722"/>
              <a:gd name="connsiteY4" fmla="*/ 0 h 5337810"/>
              <a:gd name="connsiteX0" fmla="*/ 100465 w 3052412"/>
              <a:gd name="connsiteY0" fmla="*/ 0 h 5337810"/>
              <a:gd name="connsiteX1" fmla="*/ 2909008 w 3052412"/>
              <a:gd name="connsiteY1" fmla="*/ 79515 h 5337810"/>
              <a:gd name="connsiteX2" fmla="*/ 3052412 w 3052412"/>
              <a:gd name="connsiteY2" fmla="*/ 5312778 h 5337810"/>
              <a:gd name="connsiteX3" fmla="*/ 0 w 3052412"/>
              <a:gd name="connsiteY3" fmla="*/ 5337810 h 5337810"/>
              <a:gd name="connsiteX4" fmla="*/ 100465 w 3052412"/>
              <a:gd name="connsiteY4" fmla="*/ 0 h 5337810"/>
              <a:gd name="connsiteX0" fmla="*/ 100465 w 2932436"/>
              <a:gd name="connsiteY0" fmla="*/ 0 h 5337810"/>
              <a:gd name="connsiteX1" fmla="*/ 2909008 w 2932436"/>
              <a:gd name="connsiteY1" fmla="*/ 79515 h 5337810"/>
              <a:gd name="connsiteX2" fmla="*/ 2932436 w 2932436"/>
              <a:gd name="connsiteY2" fmla="*/ 5216890 h 5337810"/>
              <a:gd name="connsiteX3" fmla="*/ 0 w 2932436"/>
              <a:gd name="connsiteY3" fmla="*/ 5337810 h 5337810"/>
              <a:gd name="connsiteX4" fmla="*/ 100465 w 2932436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850374 w 2909008"/>
              <a:gd name="connsiteY2" fmla="*/ 5310105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56623"/>
              <a:gd name="connsiteX1" fmla="*/ 2909008 w 2909008"/>
              <a:gd name="connsiteY1" fmla="*/ 79515 h 5356623"/>
              <a:gd name="connsiteX2" fmla="*/ 2802608 w 2909008"/>
              <a:gd name="connsiteY2" fmla="*/ 5356623 h 5356623"/>
              <a:gd name="connsiteX3" fmla="*/ 0 w 2909008"/>
              <a:gd name="connsiteY3" fmla="*/ 5337810 h 5356623"/>
              <a:gd name="connsiteX4" fmla="*/ 100465 w 2909008"/>
              <a:gd name="connsiteY4" fmla="*/ 0 h 5356623"/>
              <a:gd name="connsiteX0" fmla="*/ 100465 w 2909008"/>
              <a:gd name="connsiteY0" fmla="*/ 0 h 5343688"/>
              <a:gd name="connsiteX1" fmla="*/ 2909008 w 2909008"/>
              <a:gd name="connsiteY1" fmla="*/ 79515 h 5343688"/>
              <a:gd name="connsiteX2" fmla="*/ 2843194 w 2909008"/>
              <a:gd name="connsiteY2" fmla="*/ 5343688 h 5343688"/>
              <a:gd name="connsiteX3" fmla="*/ 0 w 2909008"/>
              <a:gd name="connsiteY3" fmla="*/ 5337810 h 5343688"/>
              <a:gd name="connsiteX4" fmla="*/ 100465 w 2909008"/>
              <a:gd name="connsiteY4" fmla="*/ 0 h 5343688"/>
              <a:gd name="connsiteX0" fmla="*/ 100465 w 2909008"/>
              <a:gd name="connsiteY0" fmla="*/ 0 h 5363625"/>
              <a:gd name="connsiteX1" fmla="*/ 2909008 w 2909008"/>
              <a:gd name="connsiteY1" fmla="*/ 79515 h 5363625"/>
              <a:gd name="connsiteX2" fmla="*/ 2822723 w 2909008"/>
              <a:gd name="connsiteY2" fmla="*/ 5363625 h 5363625"/>
              <a:gd name="connsiteX3" fmla="*/ 0 w 2909008"/>
              <a:gd name="connsiteY3" fmla="*/ 5337810 h 5363625"/>
              <a:gd name="connsiteX4" fmla="*/ 100465 w 2909008"/>
              <a:gd name="connsiteY4" fmla="*/ 0 h 5363625"/>
              <a:gd name="connsiteX0" fmla="*/ 100465 w 2909008"/>
              <a:gd name="connsiteY0" fmla="*/ 0 h 5383919"/>
              <a:gd name="connsiteX1" fmla="*/ 2909008 w 2909008"/>
              <a:gd name="connsiteY1" fmla="*/ 79515 h 5383919"/>
              <a:gd name="connsiteX2" fmla="*/ 2829191 w 2909008"/>
              <a:gd name="connsiteY2" fmla="*/ 5383919 h 5383919"/>
              <a:gd name="connsiteX3" fmla="*/ 0 w 2909008"/>
              <a:gd name="connsiteY3" fmla="*/ 5337810 h 5383919"/>
              <a:gd name="connsiteX4" fmla="*/ 100465 w 2909008"/>
              <a:gd name="connsiteY4" fmla="*/ 0 h 5383919"/>
              <a:gd name="connsiteX0" fmla="*/ 100465 w 2927206"/>
              <a:gd name="connsiteY0" fmla="*/ 0 h 5383919"/>
              <a:gd name="connsiteX1" fmla="*/ 2927206 w 2927206"/>
              <a:gd name="connsiteY1" fmla="*/ 61793 h 5383919"/>
              <a:gd name="connsiteX2" fmla="*/ 2829191 w 2927206"/>
              <a:gd name="connsiteY2" fmla="*/ 5383919 h 5383919"/>
              <a:gd name="connsiteX3" fmla="*/ 0 w 2927206"/>
              <a:gd name="connsiteY3" fmla="*/ 5337810 h 5383919"/>
              <a:gd name="connsiteX4" fmla="*/ 100465 w 2927206"/>
              <a:gd name="connsiteY4" fmla="*/ 0 h 5383919"/>
              <a:gd name="connsiteX0" fmla="*/ 100465 w 2927444"/>
              <a:gd name="connsiteY0" fmla="*/ 0 h 5383919"/>
              <a:gd name="connsiteX1" fmla="*/ 2927444 w 2927444"/>
              <a:gd name="connsiteY1" fmla="*/ 43834 h 5383919"/>
              <a:gd name="connsiteX2" fmla="*/ 2829191 w 2927444"/>
              <a:gd name="connsiteY2" fmla="*/ 5383919 h 5383919"/>
              <a:gd name="connsiteX3" fmla="*/ 0 w 2927444"/>
              <a:gd name="connsiteY3" fmla="*/ 5337810 h 5383919"/>
              <a:gd name="connsiteX4" fmla="*/ 100465 w 2927444"/>
              <a:gd name="connsiteY4" fmla="*/ 0 h 5383919"/>
              <a:gd name="connsiteX0" fmla="*/ 55924 w 2927444"/>
              <a:gd name="connsiteY0" fmla="*/ 0 h 5411452"/>
              <a:gd name="connsiteX1" fmla="*/ 2927444 w 2927444"/>
              <a:gd name="connsiteY1" fmla="*/ 71367 h 5411452"/>
              <a:gd name="connsiteX2" fmla="*/ 2829191 w 2927444"/>
              <a:gd name="connsiteY2" fmla="*/ 5411452 h 5411452"/>
              <a:gd name="connsiteX3" fmla="*/ 0 w 2927444"/>
              <a:gd name="connsiteY3" fmla="*/ 5365343 h 5411452"/>
              <a:gd name="connsiteX4" fmla="*/ 55924 w 2927444"/>
              <a:gd name="connsiteY4" fmla="*/ 0 h 5411452"/>
              <a:gd name="connsiteX0" fmla="*/ 55924 w 2927444"/>
              <a:gd name="connsiteY0" fmla="*/ 0 h 5411452"/>
              <a:gd name="connsiteX1" fmla="*/ 2927444 w 2927444"/>
              <a:gd name="connsiteY1" fmla="*/ 71367 h 5411452"/>
              <a:gd name="connsiteX2" fmla="*/ 2829191 w 2927444"/>
              <a:gd name="connsiteY2" fmla="*/ 5411452 h 5411452"/>
              <a:gd name="connsiteX3" fmla="*/ 0 w 2927444"/>
              <a:gd name="connsiteY3" fmla="*/ 5365343 h 5411452"/>
              <a:gd name="connsiteX4" fmla="*/ 55924 w 2927444"/>
              <a:gd name="connsiteY4" fmla="*/ 0 h 5411452"/>
              <a:gd name="connsiteX0" fmla="*/ 55924 w 2927444"/>
              <a:gd name="connsiteY0" fmla="*/ 0 h 5411096"/>
              <a:gd name="connsiteX1" fmla="*/ 2927444 w 2927444"/>
              <a:gd name="connsiteY1" fmla="*/ 71367 h 5411096"/>
              <a:gd name="connsiteX2" fmla="*/ 2802252 w 2927444"/>
              <a:gd name="connsiteY2" fmla="*/ 5411096 h 5411096"/>
              <a:gd name="connsiteX3" fmla="*/ 0 w 2927444"/>
              <a:gd name="connsiteY3" fmla="*/ 5365343 h 5411096"/>
              <a:gd name="connsiteX4" fmla="*/ 55924 w 2927444"/>
              <a:gd name="connsiteY4" fmla="*/ 0 h 54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7444" h="5411096">
                <a:moveTo>
                  <a:pt x="55924" y="0"/>
                </a:moveTo>
                <a:lnTo>
                  <a:pt x="2927444" y="71367"/>
                </a:lnTo>
                <a:lnTo>
                  <a:pt x="2802252" y="5411096"/>
                </a:lnTo>
                <a:lnTo>
                  <a:pt x="0" y="5365343"/>
                </a:lnTo>
                <a:lnTo>
                  <a:pt x="5592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scene3d>
            <a:camera prst="isometricRightUp"/>
            <a:lightRig rig="threePt" dir="t"/>
          </a:scene3d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2654530">
            <a:off x="5317705" y="1171149"/>
            <a:ext cx="2927444" cy="5411452"/>
          </a:xfrm>
          <a:custGeom>
            <a:avLst/>
            <a:gdLst>
              <a:gd name="connsiteX0" fmla="*/ 0 w 2398712"/>
              <a:gd name="connsiteY0" fmla="*/ 0 h 4362450"/>
              <a:gd name="connsiteX1" fmla="*/ 2398712 w 2398712"/>
              <a:gd name="connsiteY1" fmla="*/ 0 h 4362450"/>
              <a:gd name="connsiteX2" fmla="*/ 2398712 w 2398712"/>
              <a:gd name="connsiteY2" fmla="*/ 4362450 h 4362450"/>
              <a:gd name="connsiteX3" fmla="*/ 0 w 2398712"/>
              <a:gd name="connsiteY3" fmla="*/ 4362450 h 4362450"/>
              <a:gd name="connsiteX4" fmla="*/ 0 w 2398712"/>
              <a:gd name="connsiteY4" fmla="*/ 0 h 4362450"/>
              <a:gd name="connsiteX0" fmla="*/ 0 w 2485639"/>
              <a:gd name="connsiteY0" fmla="*/ 0 h 4410750"/>
              <a:gd name="connsiteX1" fmla="*/ 2485639 w 2485639"/>
              <a:gd name="connsiteY1" fmla="*/ 48300 h 4410750"/>
              <a:gd name="connsiteX2" fmla="*/ 2485639 w 2485639"/>
              <a:gd name="connsiteY2" fmla="*/ 4410750 h 4410750"/>
              <a:gd name="connsiteX3" fmla="*/ 86927 w 2485639"/>
              <a:gd name="connsiteY3" fmla="*/ 4410750 h 4410750"/>
              <a:gd name="connsiteX4" fmla="*/ 0 w 2485639"/>
              <a:gd name="connsiteY4" fmla="*/ 0 h 4410750"/>
              <a:gd name="connsiteX0" fmla="*/ 0 w 2451521"/>
              <a:gd name="connsiteY0" fmla="*/ 0 h 4443978"/>
              <a:gd name="connsiteX1" fmla="*/ 2451521 w 2451521"/>
              <a:gd name="connsiteY1" fmla="*/ 81528 h 4443978"/>
              <a:gd name="connsiteX2" fmla="*/ 2451521 w 2451521"/>
              <a:gd name="connsiteY2" fmla="*/ 4443978 h 4443978"/>
              <a:gd name="connsiteX3" fmla="*/ 52809 w 2451521"/>
              <a:gd name="connsiteY3" fmla="*/ 4443978 h 4443978"/>
              <a:gd name="connsiteX4" fmla="*/ 0 w 2451521"/>
              <a:gd name="connsiteY4" fmla="*/ 0 h 4443978"/>
              <a:gd name="connsiteX0" fmla="*/ 0 w 2444163"/>
              <a:gd name="connsiteY0" fmla="*/ 0 h 4491031"/>
              <a:gd name="connsiteX1" fmla="*/ 2444163 w 2444163"/>
              <a:gd name="connsiteY1" fmla="*/ 128581 h 4491031"/>
              <a:gd name="connsiteX2" fmla="*/ 2444163 w 2444163"/>
              <a:gd name="connsiteY2" fmla="*/ 4491031 h 4491031"/>
              <a:gd name="connsiteX3" fmla="*/ 45451 w 2444163"/>
              <a:gd name="connsiteY3" fmla="*/ 4491031 h 4491031"/>
              <a:gd name="connsiteX4" fmla="*/ 0 w 2444163"/>
              <a:gd name="connsiteY4" fmla="*/ 0 h 4491031"/>
              <a:gd name="connsiteX0" fmla="*/ 0 w 2476856"/>
              <a:gd name="connsiteY0" fmla="*/ 0 h 4565557"/>
              <a:gd name="connsiteX1" fmla="*/ 2476856 w 2476856"/>
              <a:gd name="connsiteY1" fmla="*/ 203107 h 4565557"/>
              <a:gd name="connsiteX2" fmla="*/ 2476856 w 2476856"/>
              <a:gd name="connsiteY2" fmla="*/ 4565557 h 4565557"/>
              <a:gd name="connsiteX3" fmla="*/ 78144 w 2476856"/>
              <a:gd name="connsiteY3" fmla="*/ 4565557 h 4565557"/>
              <a:gd name="connsiteX4" fmla="*/ 0 w 2476856"/>
              <a:gd name="connsiteY4" fmla="*/ 0 h 4565557"/>
              <a:gd name="connsiteX0" fmla="*/ 0 w 2436983"/>
              <a:gd name="connsiteY0" fmla="*/ 0 h 4524615"/>
              <a:gd name="connsiteX1" fmla="*/ 2436983 w 2436983"/>
              <a:gd name="connsiteY1" fmla="*/ 162165 h 4524615"/>
              <a:gd name="connsiteX2" fmla="*/ 2436983 w 2436983"/>
              <a:gd name="connsiteY2" fmla="*/ 4524615 h 4524615"/>
              <a:gd name="connsiteX3" fmla="*/ 38271 w 2436983"/>
              <a:gd name="connsiteY3" fmla="*/ 4524615 h 4524615"/>
              <a:gd name="connsiteX4" fmla="*/ 0 w 2436983"/>
              <a:gd name="connsiteY4" fmla="*/ 0 h 4524615"/>
              <a:gd name="connsiteX0" fmla="*/ 0 w 2430694"/>
              <a:gd name="connsiteY0" fmla="*/ 0 h 4490853"/>
              <a:gd name="connsiteX1" fmla="*/ 2430694 w 2430694"/>
              <a:gd name="connsiteY1" fmla="*/ 128403 h 4490853"/>
              <a:gd name="connsiteX2" fmla="*/ 2430694 w 2430694"/>
              <a:gd name="connsiteY2" fmla="*/ 4490853 h 4490853"/>
              <a:gd name="connsiteX3" fmla="*/ 31982 w 2430694"/>
              <a:gd name="connsiteY3" fmla="*/ 4490853 h 4490853"/>
              <a:gd name="connsiteX4" fmla="*/ 0 w 2430694"/>
              <a:gd name="connsiteY4" fmla="*/ 0 h 4490853"/>
              <a:gd name="connsiteX0" fmla="*/ 0 w 2465169"/>
              <a:gd name="connsiteY0" fmla="*/ 0 h 4490853"/>
              <a:gd name="connsiteX1" fmla="*/ 2465169 w 2465169"/>
              <a:gd name="connsiteY1" fmla="*/ 68237 h 4490853"/>
              <a:gd name="connsiteX2" fmla="*/ 2430694 w 2465169"/>
              <a:gd name="connsiteY2" fmla="*/ 4490853 h 4490853"/>
              <a:gd name="connsiteX3" fmla="*/ 31982 w 2465169"/>
              <a:gd name="connsiteY3" fmla="*/ 4490853 h 4490853"/>
              <a:gd name="connsiteX4" fmla="*/ 0 w 2465169"/>
              <a:gd name="connsiteY4" fmla="*/ 0 h 4490853"/>
              <a:gd name="connsiteX0" fmla="*/ 0 w 2533228"/>
              <a:gd name="connsiteY0" fmla="*/ 0 h 4490853"/>
              <a:gd name="connsiteX1" fmla="*/ 2533228 w 2533228"/>
              <a:gd name="connsiteY1" fmla="*/ 15251 h 4490853"/>
              <a:gd name="connsiteX2" fmla="*/ 2430694 w 2533228"/>
              <a:gd name="connsiteY2" fmla="*/ 4490853 h 4490853"/>
              <a:gd name="connsiteX3" fmla="*/ 31982 w 2533228"/>
              <a:gd name="connsiteY3" fmla="*/ 4490853 h 4490853"/>
              <a:gd name="connsiteX4" fmla="*/ 0 w 2533228"/>
              <a:gd name="connsiteY4" fmla="*/ 0 h 4490853"/>
              <a:gd name="connsiteX0" fmla="*/ 0 w 2682102"/>
              <a:gd name="connsiteY0" fmla="*/ 36666 h 4527519"/>
              <a:gd name="connsiteX1" fmla="*/ 2682102 w 2682102"/>
              <a:gd name="connsiteY1" fmla="*/ 0 h 4527519"/>
              <a:gd name="connsiteX2" fmla="*/ 2430694 w 2682102"/>
              <a:gd name="connsiteY2" fmla="*/ 4527519 h 4527519"/>
              <a:gd name="connsiteX3" fmla="*/ 31982 w 2682102"/>
              <a:gd name="connsiteY3" fmla="*/ 4527519 h 4527519"/>
              <a:gd name="connsiteX4" fmla="*/ 0 w 2682102"/>
              <a:gd name="connsiteY4" fmla="*/ 36666 h 4527519"/>
              <a:gd name="connsiteX0" fmla="*/ 0 w 2743337"/>
              <a:gd name="connsiteY0" fmla="*/ 83007 h 4573860"/>
              <a:gd name="connsiteX1" fmla="*/ 2743337 w 2743337"/>
              <a:gd name="connsiteY1" fmla="*/ 0 h 4573860"/>
              <a:gd name="connsiteX2" fmla="*/ 2430694 w 2743337"/>
              <a:gd name="connsiteY2" fmla="*/ 4573860 h 4573860"/>
              <a:gd name="connsiteX3" fmla="*/ 31982 w 2743337"/>
              <a:gd name="connsiteY3" fmla="*/ 4573860 h 4573860"/>
              <a:gd name="connsiteX4" fmla="*/ 0 w 2743337"/>
              <a:gd name="connsiteY4" fmla="*/ 83007 h 4573860"/>
              <a:gd name="connsiteX0" fmla="*/ 0 w 2742624"/>
              <a:gd name="connsiteY0" fmla="*/ 29130 h 4519983"/>
              <a:gd name="connsiteX1" fmla="*/ 2742624 w 2742624"/>
              <a:gd name="connsiteY1" fmla="*/ 0 h 4519983"/>
              <a:gd name="connsiteX2" fmla="*/ 2430694 w 2742624"/>
              <a:gd name="connsiteY2" fmla="*/ 4519983 h 4519983"/>
              <a:gd name="connsiteX3" fmla="*/ 31982 w 2742624"/>
              <a:gd name="connsiteY3" fmla="*/ 4519983 h 4519983"/>
              <a:gd name="connsiteX4" fmla="*/ 0 w 2742624"/>
              <a:gd name="connsiteY4" fmla="*/ 29130 h 4519983"/>
              <a:gd name="connsiteX0" fmla="*/ 0 w 2789143"/>
              <a:gd name="connsiteY0" fmla="*/ 0 h 4538619"/>
              <a:gd name="connsiteX1" fmla="*/ 2789143 w 2789143"/>
              <a:gd name="connsiteY1" fmla="*/ 18636 h 4538619"/>
              <a:gd name="connsiteX2" fmla="*/ 2477213 w 2789143"/>
              <a:gd name="connsiteY2" fmla="*/ 4538619 h 4538619"/>
              <a:gd name="connsiteX3" fmla="*/ 78501 w 2789143"/>
              <a:gd name="connsiteY3" fmla="*/ 4538619 h 4538619"/>
              <a:gd name="connsiteX4" fmla="*/ 0 w 2789143"/>
              <a:gd name="connsiteY4" fmla="*/ 0 h 4538619"/>
              <a:gd name="connsiteX0" fmla="*/ 0 w 2768136"/>
              <a:gd name="connsiteY0" fmla="*/ 0 h 4598963"/>
              <a:gd name="connsiteX1" fmla="*/ 2768136 w 2768136"/>
              <a:gd name="connsiteY1" fmla="*/ 78980 h 4598963"/>
              <a:gd name="connsiteX2" fmla="*/ 2456206 w 2768136"/>
              <a:gd name="connsiteY2" fmla="*/ 4598963 h 4598963"/>
              <a:gd name="connsiteX3" fmla="*/ 57494 w 2768136"/>
              <a:gd name="connsiteY3" fmla="*/ 4598963 h 4598963"/>
              <a:gd name="connsiteX4" fmla="*/ 0 w 2768136"/>
              <a:gd name="connsiteY4" fmla="*/ 0 h 4598963"/>
              <a:gd name="connsiteX0" fmla="*/ 0 w 2795431"/>
              <a:gd name="connsiteY0" fmla="*/ 0 h 4572381"/>
              <a:gd name="connsiteX1" fmla="*/ 2795431 w 2795431"/>
              <a:gd name="connsiteY1" fmla="*/ 52398 h 4572381"/>
              <a:gd name="connsiteX2" fmla="*/ 2483501 w 2795431"/>
              <a:gd name="connsiteY2" fmla="*/ 4572381 h 4572381"/>
              <a:gd name="connsiteX3" fmla="*/ 84789 w 2795431"/>
              <a:gd name="connsiteY3" fmla="*/ 4572381 h 4572381"/>
              <a:gd name="connsiteX4" fmla="*/ 0 w 2795431"/>
              <a:gd name="connsiteY4" fmla="*/ 0 h 4572381"/>
              <a:gd name="connsiteX0" fmla="*/ 0 w 2815189"/>
              <a:gd name="connsiteY0" fmla="*/ 0 h 4606322"/>
              <a:gd name="connsiteX1" fmla="*/ 2815189 w 2815189"/>
              <a:gd name="connsiteY1" fmla="*/ 86339 h 4606322"/>
              <a:gd name="connsiteX2" fmla="*/ 2503259 w 2815189"/>
              <a:gd name="connsiteY2" fmla="*/ 4606322 h 4606322"/>
              <a:gd name="connsiteX3" fmla="*/ 104547 w 2815189"/>
              <a:gd name="connsiteY3" fmla="*/ 4606322 h 4606322"/>
              <a:gd name="connsiteX4" fmla="*/ 0 w 2815189"/>
              <a:gd name="connsiteY4" fmla="*/ 0 h 4606322"/>
              <a:gd name="connsiteX0" fmla="*/ 0 w 2808543"/>
              <a:gd name="connsiteY0" fmla="*/ 0 h 4606322"/>
              <a:gd name="connsiteX1" fmla="*/ 2808543 w 2808543"/>
              <a:gd name="connsiteY1" fmla="*/ 79515 h 4606322"/>
              <a:gd name="connsiteX2" fmla="*/ 2503259 w 2808543"/>
              <a:gd name="connsiteY2" fmla="*/ 4606322 h 4606322"/>
              <a:gd name="connsiteX3" fmla="*/ 104547 w 2808543"/>
              <a:gd name="connsiteY3" fmla="*/ 4606322 h 4606322"/>
              <a:gd name="connsiteX4" fmla="*/ 0 w 2808543"/>
              <a:gd name="connsiteY4" fmla="*/ 0 h 4606322"/>
              <a:gd name="connsiteX0" fmla="*/ 0 w 2808543"/>
              <a:gd name="connsiteY0" fmla="*/ 0 h 5305830"/>
              <a:gd name="connsiteX1" fmla="*/ 2808543 w 2808543"/>
              <a:gd name="connsiteY1" fmla="*/ 79515 h 5305830"/>
              <a:gd name="connsiteX2" fmla="*/ 2503259 w 2808543"/>
              <a:gd name="connsiteY2" fmla="*/ 4606322 h 5305830"/>
              <a:gd name="connsiteX3" fmla="*/ 27937 w 2808543"/>
              <a:gd name="connsiteY3" fmla="*/ 5305830 h 5305830"/>
              <a:gd name="connsiteX4" fmla="*/ 0 w 2808543"/>
              <a:gd name="connsiteY4" fmla="*/ 0 h 5305830"/>
              <a:gd name="connsiteX0" fmla="*/ 73170 w 2881713"/>
              <a:gd name="connsiteY0" fmla="*/ 0 h 5311228"/>
              <a:gd name="connsiteX1" fmla="*/ 2881713 w 2881713"/>
              <a:gd name="connsiteY1" fmla="*/ 79515 h 5311228"/>
              <a:gd name="connsiteX2" fmla="*/ 2576429 w 2881713"/>
              <a:gd name="connsiteY2" fmla="*/ 4606322 h 5311228"/>
              <a:gd name="connsiteX3" fmla="*/ 0 w 2881713"/>
              <a:gd name="connsiteY3" fmla="*/ 5311228 h 5311228"/>
              <a:gd name="connsiteX4" fmla="*/ 73170 w 2881713"/>
              <a:gd name="connsiteY4" fmla="*/ 0 h 5311228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603724 w 2909008"/>
              <a:gd name="connsiteY2" fmla="*/ 460632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783331 w 2909008"/>
              <a:gd name="connsiteY2" fmla="*/ 4777092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3135722"/>
              <a:gd name="connsiteY0" fmla="*/ 0 h 5337810"/>
              <a:gd name="connsiteX1" fmla="*/ 2909008 w 3135722"/>
              <a:gd name="connsiteY1" fmla="*/ 79515 h 5337810"/>
              <a:gd name="connsiteX2" fmla="*/ 3135722 w 3135722"/>
              <a:gd name="connsiteY2" fmla="*/ 5125278 h 5337810"/>
              <a:gd name="connsiteX3" fmla="*/ 0 w 3135722"/>
              <a:gd name="connsiteY3" fmla="*/ 5337810 h 5337810"/>
              <a:gd name="connsiteX4" fmla="*/ 100465 w 3135722"/>
              <a:gd name="connsiteY4" fmla="*/ 0 h 5337810"/>
              <a:gd name="connsiteX0" fmla="*/ 100465 w 3052412"/>
              <a:gd name="connsiteY0" fmla="*/ 0 h 5337810"/>
              <a:gd name="connsiteX1" fmla="*/ 2909008 w 3052412"/>
              <a:gd name="connsiteY1" fmla="*/ 79515 h 5337810"/>
              <a:gd name="connsiteX2" fmla="*/ 3052412 w 3052412"/>
              <a:gd name="connsiteY2" fmla="*/ 5312778 h 5337810"/>
              <a:gd name="connsiteX3" fmla="*/ 0 w 3052412"/>
              <a:gd name="connsiteY3" fmla="*/ 5337810 h 5337810"/>
              <a:gd name="connsiteX4" fmla="*/ 100465 w 3052412"/>
              <a:gd name="connsiteY4" fmla="*/ 0 h 5337810"/>
              <a:gd name="connsiteX0" fmla="*/ 100465 w 2932436"/>
              <a:gd name="connsiteY0" fmla="*/ 0 h 5337810"/>
              <a:gd name="connsiteX1" fmla="*/ 2909008 w 2932436"/>
              <a:gd name="connsiteY1" fmla="*/ 79515 h 5337810"/>
              <a:gd name="connsiteX2" fmla="*/ 2932436 w 2932436"/>
              <a:gd name="connsiteY2" fmla="*/ 5216890 h 5337810"/>
              <a:gd name="connsiteX3" fmla="*/ 0 w 2932436"/>
              <a:gd name="connsiteY3" fmla="*/ 5337810 h 5337810"/>
              <a:gd name="connsiteX4" fmla="*/ 100465 w 2932436"/>
              <a:gd name="connsiteY4" fmla="*/ 0 h 5337810"/>
              <a:gd name="connsiteX0" fmla="*/ 100465 w 2909008"/>
              <a:gd name="connsiteY0" fmla="*/ 0 h 5337810"/>
              <a:gd name="connsiteX1" fmla="*/ 2909008 w 2909008"/>
              <a:gd name="connsiteY1" fmla="*/ 79515 h 5337810"/>
              <a:gd name="connsiteX2" fmla="*/ 2850374 w 2909008"/>
              <a:gd name="connsiteY2" fmla="*/ 5310105 h 5337810"/>
              <a:gd name="connsiteX3" fmla="*/ 0 w 2909008"/>
              <a:gd name="connsiteY3" fmla="*/ 5337810 h 5337810"/>
              <a:gd name="connsiteX4" fmla="*/ 100465 w 2909008"/>
              <a:gd name="connsiteY4" fmla="*/ 0 h 5337810"/>
              <a:gd name="connsiteX0" fmla="*/ 100465 w 2909008"/>
              <a:gd name="connsiteY0" fmla="*/ 0 h 5356623"/>
              <a:gd name="connsiteX1" fmla="*/ 2909008 w 2909008"/>
              <a:gd name="connsiteY1" fmla="*/ 79515 h 5356623"/>
              <a:gd name="connsiteX2" fmla="*/ 2802608 w 2909008"/>
              <a:gd name="connsiteY2" fmla="*/ 5356623 h 5356623"/>
              <a:gd name="connsiteX3" fmla="*/ 0 w 2909008"/>
              <a:gd name="connsiteY3" fmla="*/ 5337810 h 5356623"/>
              <a:gd name="connsiteX4" fmla="*/ 100465 w 2909008"/>
              <a:gd name="connsiteY4" fmla="*/ 0 h 5356623"/>
              <a:gd name="connsiteX0" fmla="*/ 100465 w 2909008"/>
              <a:gd name="connsiteY0" fmla="*/ 0 h 5343688"/>
              <a:gd name="connsiteX1" fmla="*/ 2909008 w 2909008"/>
              <a:gd name="connsiteY1" fmla="*/ 79515 h 5343688"/>
              <a:gd name="connsiteX2" fmla="*/ 2843194 w 2909008"/>
              <a:gd name="connsiteY2" fmla="*/ 5343688 h 5343688"/>
              <a:gd name="connsiteX3" fmla="*/ 0 w 2909008"/>
              <a:gd name="connsiteY3" fmla="*/ 5337810 h 5343688"/>
              <a:gd name="connsiteX4" fmla="*/ 100465 w 2909008"/>
              <a:gd name="connsiteY4" fmla="*/ 0 h 5343688"/>
              <a:gd name="connsiteX0" fmla="*/ 100465 w 2909008"/>
              <a:gd name="connsiteY0" fmla="*/ 0 h 5363625"/>
              <a:gd name="connsiteX1" fmla="*/ 2909008 w 2909008"/>
              <a:gd name="connsiteY1" fmla="*/ 79515 h 5363625"/>
              <a:gd name="connsiteX2" fmla="*/ 2822723 w 2909008"/>
              <a:gd name="connsiteY2" fmla="*/ 5363625 h 5363625"/>
              <a:gd name="connsiteX3" fmla="*/ 0 w 2909008"/>
              <a:gd name="connsiteY3" fmla="*/ 5337810 h 5363625"/>
              <a:gd name="connsiteX4" fmla="*/ 100465 w 2909008"/>
              <a:gd name="connsiteY4" fmla="*/ 0 h 5363625"/>
              <a:gd name="connsiteX0" fmla="*/ 100465 w 2909008"/>
              <a:gd name="connsiteY0" fmla="*/ 0 h 5383919"/>
              <a:gd name="connsiteX1" fmla="*/ 2909008 w 2909008"/>
              <a:gd name="connsiteY1" fmla="*/ 79515 h 5383919"/>
              <a:gd name="connsiteX2" fmla="*/ 2829191 w 2909008"/>
              <a:gd name="connsiteY2" fmla="*/ 5383919 h 5383919"/>
              <a:gd name="connsiteX3" fmla="*/ 0 w 2909008"/>
              <a:gd name="connsiteY3" fmla="*/ 5337810 h 5383919"/>
              <a:gd name="connsiteX4" fmla="*/ 100465 w 2909008"/>
              <a:gd name="connsiteY4" fmla="*/ 0 h 5383919"/>
              <a:gd name="connsiteX0" fmla="*/ 100465 w 2927206"/>
              <a:gd name="connsiteY0" fmla="*/ 0 h 5383919"/>
              <a:gd name="connsiteX1" fmla="*/ 2927206 w 2927206"/>
              <a:gd name="connsiteY1" fmla="*/ 61793 h 5383919"/>
              <a:gd name="connsiteX2" fmla="*/ 2829191 w 2927206"/>
              <a:gd name="connsiteY2" fmla="*/ 5383919 h 5383919"/>
              <a:gd name="connsiteX3" fmla="*/ 0 w 2927206"/>
              <a:gd name="connsiteY3" fmla="*/ 5337810 h 5383919"/>
              <a:gd name="connsiteX4" fmla="*/ 100465 w 2927206"/>
              <a:gd name="connsiteY4" fmla="*/ 0 h 5383919"/>
              <a:gd name="connsiteX0" fmla="*/ 100465 w 2927444"/>
              <a:gd name="connsiteY0" fmla="*/ 0 h 5383919"/>
              <a:gd name="connsiteX1" fmla="*/ 2927444 w 2927444"/>
              <a:gd name="connsiteY1" fmla="*/ 43834 h 5383919"/>
              <a:gd name="connsiteX2" fmla="*/ 2829191 w 2927444"/>
              <a:gd name="connsiteY2" fmla="*/ 5383919 h 5383919"/>
              <a:gd name="connsiteX3" fmla="*/ 0 w 2927444"/>
              <a:gd name="connsiteY3" fmla="*/ 5337810 h 5383919"/>
              <a:gd name="connsiteX4" fmla="*/ 100465 w 2927444"/>
              <a:gd name="connsiteY4" fmla="*/ 0 h 5383919"/>
              <a:gd name="connsiteX0" fmla="*/ 55924 w 2927444"/>
              <a:gd name="connsiteY0" fmla="*/ 0 h 5411452"/>
              <a:gd name="connsiteX1" fmla="*/ 2927444 w 2927444"/>
              <a:gd name="connsiteY1" fmla="*/ 71367 h 5411452"/>
              <a:gd name="connsiteX2" fmla="*/ 2829191 w 2927444"/>
              <a:gd name="connsiteY2" fmla="*/ 5411452 h 5411452"/>
              <a:gd name="connsiteX3" fmla="*/ 0 w 2927444"/>
              <a:gd name="connsiteY3" fmla="*/ 5365343 h 5411452"/>
              <a:gd name="connsiteX4" fmla="*/ 55924 w 2927444"/>
              <a:gd name="connsiteY4" fmla="*/ 0 h 541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7444" h="5411452">
                <a:moveTo>
                  <a:pt x="55924" y="0"/>
                </a:moveTo>
                <a:lnTo>
                  <a:pt x="2927444" y="71367"/>
                </a:lnTo>
                <a:lnTo>
                  <a:pt x="2829191" y="5411452"/>
                </a:lnTo>
                <a:lnTo>
                  <a:pt x="0" y="5365343"/>
                </a:lnTo>
                <a:lnTo>
                  <a:pt x="5592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scene3d>
            <a:camera prst="isometricRightUp"/>
            <a:lightRig rig="threePt" dir="t"/>
          </a:scene3d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1113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6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036498" y="0"/>
            <a:ext cx="9155502" cy="6858000"/>
          </a:xfrm>
          <a:custGeom>
            <a:avLst/>
            <a:gdLst>
              <a:gd name="connsiteX0" fmla="*/ 6857999 w 9155502"/>
              <a:gd name="connsiteY0" fmla="*/ 0 h 6858000"/>
              <a:gd name="connsiteX1" fmla="*/ 9155502 w 9155502"/>
              <a:gd name="connsiteY1" fmla="*/ 0 h 6858000"/>
              <a:gd name="connsiteX2" fmla="*/ 9155502 w 9155502"/>
              <a:gd name="connsiteY2" fmla="*/ 6858000 h 6858000"/>
              <a:gd name="connsiteX3" fmla="*/ 0 w 9155502"/>
              <a:gd name="connsiteY3" fmla="*/ 6858000 h 6858000"/>
              <a:gd name="connsiteX4" fmla="*/ 3429000 w 9155502"/>
              <a:gd name="connsiteY4" fmla="*/ 3429000 h 6858000"/>
              <a:gd name="connsiteX5" fmla="*/ 3428999 w 9155502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5502" h="6858000">
                <a:moveTo>
                  <a:pt x="6857999" y="0"/>
                </a:moveTo>
                <a:lnTo>
                  <a:pt x="9155502" y="0"/>
                </a:lnTo>
                <a:lnTo>
                  <a:pt x="9155502" y="6858000"/>
                </a:lnTo>
                <a:lnTo>
                  <a:pt x="0" y="6858000"/>
                </a:lnTo>
                <a:lnTo>
                  <a:pt x="3429000" y="3429000"/>
                </a:lnTo>
                <a:lnTo>
                  <a:pt x="3428999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Freeform: Shape 7"/>
          <p:cNvSpPr/>
          <p:nvPr userDrawn="1"/>
        </p:nvSpPr>
        <p:spPr>
          <a:xfrm>
            <a:off x="9155502" y="0"/>
            <a:ext cx="12700" cy="12700"/>
          </a:xfrm>
          <a:custGeom>
            <a:avLst/>
            <a:gdLst>
              <a:gd name="connsiteX0" fmla="*/ 0 w 12700"/>
              <a:gd name="connsiteY0" fmla="*/ 0 h 12700"/>
              <a:gd name="connsiteX1" fmla="*/ 1 w 12700"/>
              <a:gd name="connsiteY1" fmla="*/ 0 h 12700"/>
              <a:gd name="connsiteX2" fmla="*/ 12700 w 12700"/>
              <a:gd name="connsiteY2" fmla="*/ 0 h 12700"/>
              <a:gd name="connsiteX3" fmla="*/ 12700 w 12700"/>
              <a:gd name="connsiteY3" fmla="*/ 12700 h 12700"/>
              <a:gd name="connsiteX4" fmla="*/ 0 w 12700"/>
              <a:gd name="connsiteY4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" h="12700">
                <a:moveTo>
                  <a:pt x="0" y="0"/>
                </a:moveTo>
                <a:lnTo>
                  <a:pt x="1" y="0"/>
                </a:lnTo>
                <a:lnTo>
                  <a:pt x="12700" y="0"/>
                </a:lnTo>
                <a:lnTo>
                  <a:pt x="12700" y="127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reeform: Shape 5"/>
          <p:cNvSpPr/>
          <p:nvPr userDrawn="1"/>
        </p:nvSpPr>
        <p:spPr>
          <a:xfrm>
            <a:off x="9155502" y="6845300"/>
            <a:ext cx="12700" cy="12700"/>
          </a:xfrm>
          <a:custGeom>
            <a:avLst/>
            <a:gdLst>
              <a:gd name="connsiteX0" fmla="*/ 12700 w 12700"/>
              <a:gd name="connsiteY0" fmla="*/ 0 h 12700"/>
              <a:gd name="connsiteX1" fmla="*/ 12700 w 12700"/>
              <a:gd name="connsiteY1" fmla="*/ 12700 h 12700"/>
              <a:gd name="connsiteX2" fmla="*/ 0 w 12700"/>
              <a:gd name="connsiteY2" fmla="*/ 12700 h 12700"/>
              <a:gd name="connsiteX3" fmla="*/ 12700 w 12700"/>
              <a:gd name="connsiteY3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" h="12700">
                <a:moveTo>
                  <a:pt x="12700" y="0"/>
                </a:moveTo>
                <a:lnTo>
                  <a:pt x="12700" y="12700"/>
                </a:lnTo>
                <a:lnTo>
                  <a:pt x="0" y="12700"/>
                </a:lnTo>
                <a:lnTo>
                  <a:pt x="127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686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 userDrawn="1"/>
        </p:nvSpPr>
        <p:spPr>
          <a:xfrm>
            <a:off x="5315854" y="0"/>
            <a:ext cx="11695796" cy="6858000"/>
          </a:xfrm>
          <a:prstGeom prst="parallelogram">
            <a:avLst>
              <a:gd name="adj" fmla="val 10063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300380">
            <a:off x="6763096" y="1534698"/>
            <a:ext cx="4309022" cy="2867729"/>
          </a:xfrm>
          <a:custGeom>
            <a:avLst/>
            <a:gdLst>
              <a:gd name="connsiteX0" fmla="*/ 0 w 3507697"/>
              <a:gd name="connsiteY0" fmla="*/ 0 h 2338388"/>
              <a:gd name="connsiteX1" fmla="*/ 3507697 w 3507697"/>
              <a:gd name="connsiteY1" fmla="*/ 0 h 2338388"/>
              <a:gd name="connsiteX2" fmla="*/ 3507697 w 3507697"/>
              <a:gd name="connsiteY2" fmla="*/ 2338388 h 2338388"/>
              <a:gd name="connsiteX3" fmla="*/ 0 w 3507697"/>
              <a:gd name="connsiteY3" fmla="*/ 2338388 h 2338388"/>
              <a:gd name="connsiteX4" fmla="*/ 0 w 3507697"/>
              <a:gd name="connsiteY4" fmla="*/ 0 h 2338388"/>
              <a:gd name="connsiteX0" fmla="*/ 0 w 3783518"/>
              <a:gd name="connsiteY0" fmla="*/ 169497 h 2507885"/>
              <a:gd name="connsiteX1" fmla="*/ 3783518 w 3783518"/>
              <a:gd name="connsiteY1" fmla="*/ 0 h 2507885"/>
              <a:gd name="connsiteX2" fmla="*/ 3507697 w 3783518"/>
              <a:gd name="connsiteY2" fmla="*/ 2507885 h 2507885"/>
              <a:gd name="connsiteX3" fmla="*/ 0 w 3783518"/>
              <a:gd name="connsiteY3" fmla="*/ 2507885 h 2507885"/>
              <a:gd name="connsiteX4" fmla="*/ 0 w 3783518"/>
              <a:gd name="connsiteY4" fmla="*/ 169497 h 2507885"/>
              <a:gd name="connsiteX0" fmla="*/ 0 w 3889791"/>
              <a:gd name="connsiteY0" fmla="*/ 178806 h 2517194"/>
              <a:gd name="connsiteX1" fmla="*/ 3889791 w 3889791"/>
              <a:gd name="connsiteY1" fmla="*/ 0 h 2517194"/>
              <a:gd name="connsiteX2" fmla="*/ 3507697 w 3889791"/>
              <a:gd name="connsiteY2" fmla="*/ 2517194 h 2517194"/>
              <a:gd name="connsiteX3" fmla="*/ 0 w 3889791"/>
              <a:gd name="connsiteY3" fmla="*/ 2517194 h 2517194"/>
              <a:gd name="connsiteX4" fmla="*/ 0 w 3889791"/>
              <a:gd name="connsiteY4" fmla="*/ 178806 h 2517194"/>
              <a:gd name="connsiteX0" fmla="*/ 0 w 3966642"/>
              <a:gd name="connsiteY0" fmla="*/ 262030 h 2600418"/>
              <a:gd name="connsiteX1" fmla="*/ 3966642 w 3966642"/>
              <a:gd name="connsiteY1" fmla="*/ 0 h 2600418"/>
              <a:gd name="connsiteX2" fmla="*/ 3507697 w 3966642"/>
              <a:gd name="connsiteY2" fmla="*/ 2600418 h 2600418"/>
              <a:gd name="connsiteX3" fmla="*/ 0 w 3966642"/>
              <a:gd name="connsiteY3" fmla="*/ 2600418 h 2600418"/>
              <a:gd name="connsiteX4" fmla="*/ 0 w 3966642"/>
              <a:gd name="connsiteY4" fmla="*/ 262030 h 2600418"/>
              <a:gd name="connsiteX0" fmla="*/ 0 w 4072250"/>
              <a:gd name="connsiteY0" fmla="*/ 278931 h 2617319"/>
              <a:gd name="connsiteX1" fmla="*/ 4072250 w 4072250"/>
              <a:gd name="connsiteY1" fmla="*/ 0 h 2617319"/>
              <a:gd name="connsiteX2" fmla="*/ 3507697 w 4072250"/>
              <a:gd name="connsiteY2" fmla="*/ 2617319 h 2617319"/>
              <a:gd name="connsiteX3" fmla="*/ 0 w 4072250"/>
              <a:gd name="connsiteY3" fmla="*/ 2617319 h 2617319"/>
              <a:gd name="connsiteX4" fmla="*/ 0 w 4072250"/>
              <a:gd name="connsiteY4" fmla="*/ 278931 h 2617319"/>
              <a:gd name="connsiteX0" fmla="*/ 0 w 4128988"/>
              <a:gd name="connsiteY0" fmla="*/ 329796 h 2668184"/>
              <a:gd name="connsiteX1" fmla="*/ 4128988 w 4128988"/>
              <a:gd name="connsiteY1" fmla="*/ 0 h 2668184"/>
              <a:gd name="connsiteX2" fmla="*/ 3507697 w 4128988"/>
              <a:gd name="connsiteY2" fmla="*/ 2668184 h 2668184"/>
              <a:gd name="connsiteX3" fmla="*/ 0 w 4128988"/>
              <a:gd name="connsiteY3" fmla="*/ 2668184 h 2668184"/>
              <a:gd name="connsiteX4" fmla="*/ 0 w 4128988"/>
              <a:gd name="connsiteY4" fmla="*/ 329796 h 2668184"/>
              <a:gd name="connsiteX0" fmla="*/ 0 w 4086102"/>
              <a:gd name="connsiteY0" fmla="*/ 295443 h 2633831"/>
              <a:gd name="connsiteX1" fmla="*/ 4086102 w 4086102"/>
              <a:gd name="connsiteY1" fmla="*/ 0 h 2633831"/>
              <a:gd name="connsiteX2" fmla="*/ 3507697 w 4086102"/>
              <a:gd name="connsiteY2" fmla="*/ 2633831 h 2633831"/>
              <a:gd name="connsiteX3" fmla="*/ 0 w 4086102"/>
              <a:gd name="connsiteY3" fmla="*/ 2633831 h 2633831"/>
              <a:gd name="connsiteX4" fmla="*/ 0 w 4086102"/>
              <a:gd name="connsiteY4" fmla="*/ 295443 h 2633831"/>
              <a:gd name="connsiteX0" fmla="*/ 0 w 4086102"/>
              <a:gd name="connsiteY0" fmla="*/ 295443 h 2695111"/>
              <a:gd name="connsiteX1" fmla="*/ 4086102 w 4086102"/>
              <a:gd name="connsiteY1" fmla="*/ 0 h 2695111"/>
              <a:gd name="connsiteX2" fmla="*/ 3681347 w 4086102"/>
              <a:gd name="connsiteY2" fmla="*/ 2695111 h 2695111"/>
              <a:gd name="connsiteX3" fmla="*/ 0 w 4086102"/>
              <a:gd name="connsiteY3" fmla="*/ 2633831 h 2695111"/>
              <a:gd name="connsiteX4" fmla="*/ 0 w 4086102"/>
              <a:gd name="connsiteY4" fmla="*/ 295443 h 2695111"/>
              <a:gd name="connsiteX0" fmla="*/ 0 w 4086102"/>
              <a:gd name="connsiteY0" fmla="*/ 295443 h 2798060"/>
              <a:gd name="connsiteX1" fmla="*/ 4086102 w 4086102"/>
              <a:gd name="connsiteY1" fmla="*/ 0 h 2798060"/>
              <a:gd name="connsiteX2" fmla="*/ 3728611 w 4086102"/>
              <a:gd name="connsiteY2" fmla="*/ 2798060 h 2798060"/>
              <a:gd name="connsiteX3" fmla="*/ 0 w 4086102"/>
              <a:gd name="connsiteY3" fmla="*/ 2633831 h 2798060"/>
              <a:gd name="connsiteX4" fmla="*/ 0 w 4086102"/>
              <a:gd name="connsiteY4" fmla="*/ 295443 h 2798060"/>
              <a:gd name="connsiteX0" fmla="*/ 0 w 4086102"/>
              <a:gd name="connsiteY0" fmla="*/ 295443 h 2841611"/>
              <a:gd name="connsiteX1" fmla="*/ 4086102 w 4086102"/>
              <a:gd name="connsiteY1" fmla="*/ 0 h 2841611"/>
              <a:gd name="connsiteX2" fmla="*/ 3755373 w 4086102"/>
              <a:gd name="connsiteY2" fmla="*/ 2841611 h 2841611"/>
              <a:gd name="connsiteX3" fmla="*/ 0 w 4086102"/>
              <a:gd name="connsiteY3" fmla="*/ 2633831 h 2841611"/>
              <a:gd name="connsiteX4" fmla="*/ 0 w 4086102"/>
              <a:gd name="connsiteY4" fmla="*/ 295443 h 2841611"/>
              <a:gd name="connsiteX0" fmla="*/ 0 w 4086102"/>
              <a:gd name="connsiteY0" fmla="*/ 295443 h 2832025"/>
              <a:gd name="connsiteX1" fmla="*/ 4086102 w 4086102"/>
              <a:gd name="connsiteY1" fmla="*/ 0 h 2832025"/>
              <a:gd name="connsiteX2" fmla="*/ 3777481 w 4086102"/>
              <a:gd name="connsiteY2" fmla="*/ 2832025 h 2832025"/>
              <a:gd name="connsiteX3" fmla="*/ 0 w 4086102"/>
              <a:gd name="connsiteY3" fmla="*/ 2633831 h 2832025"/>
              <a:gd name="connsiteX4" fmla="*/ 0 w 4086102"/>
              <a:gd name="connsiteY4" fmla="*/ 295443 h 2832025"/>
              <a:gd name="connsiteX0" fmla="*/ 105884 w 4191986"/>
              <a:gd name="connsiteY0" fmla="*/ 295443 h 2832025"/>
              <a:gd name="connsiteX1" fmla="*/ 4191986 w 4191986"/>
              <a:gd name="connsiteY1" fmla="*/ 0 h 2832025"/>
              <a:gd name="connsiteX2" fmla="*/ 3883365 w 4191986"/>
              <a:gd name="connsiteY2" fmla="*/ 2832025 h 2832025"/>
              <a:gd name="connsiteX3" fmla="*/ 0 w 4191986"/>
              <a:gd name="connsiteY3" fmla="*/ 2734897 h 2832025"/>
              <a:gd name="connsiteX4" fmla="*/ 105884 w 4191986"/>
              <a:gd name="connsiteY4" fmla="*/ 295443 h 2832025"/>
              <a:gd name="connsiteX0" fmla="*/ 197364 w 4283466"/>
              <a:gd name="connsiteY0" fmla="*/ 295443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197364 w 4283466"/>
              <a:gd name="connsiteY4" fmla="*/ 295443 h 2832025"/>
              <a:gd name="connsiteX0" fmla="*/ 284189 w 4283466"/>
              <a:gd name="connsiteY0" fmla="*/ 326083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284189 w 4283466"/>
              <a:gd name="connsiteY4" fmla="*/ 326083 h 2832025"/>
              <a:gd name="connsiteX0" fmla="*/ 399383 w 4283466"/>
              <a:gd name="connsiteY0" fmla="*/ 331290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399383 w 4283466"/>
              <a:gd name="connsiteY4" fmla="*/ 331290 h 2832025"/>
              <a:gd name="connsiteX0" fmla="*/ 437338 w 4283466"/>
              <a:gd name="connsiteY0" fmla="*/ 327965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37338 w 4283466"/>
              <a:gd name="connsiteY4" fmla="*/ 327965 h 2832025"/>
              <a:gd name="connsiteX0" fmla="*/ 433348 w 4283466"/>
              <a:gd name="connsiteY0" fmla="*/ 282420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33348 w 4283466"/>
              <a:gd name="connsiteY4" fmla="*/ 282420 h 2832025"/>
              <a:gd name="connsiteX0" fmla="*/ 463712 w 4283466"/>
              <a:gd name="connsiteY0" fmla="*/ 279760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63712 w 4283466"/>
              <a:gd name="connsiteY4" fmla="*/ 279760 h 2832025"/>
              <a:gd name="connsiteX0" fmla="*/ 482344 w 4283466"/>
              <a:gd name="connsiteY0" fmla="*/ 383305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82344 w 4283466"/>
              <a:gd name="connsiteY4" fmla="*/ 383305 h 2832025"/>
              <a:gd name="connsiteX0" fmla="*/ 468699 w 4283466"/>
              <a:gd name="connsiteY0" fmla="*/ 336693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68699 w 4283466"/>
              <a:gd name="connsiteY4" fmla="*/ 336693 h 2832025"/>
              <a:gd name="connsiteX0" fmla="*/ 470534 w 4283466"/>
              <a:gd name="connsiteY0" fmla="*/ 303066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70534 w 4283466"/>
              <a:gd name="connsiteY4" fmla="*/ 303066 h 2832025"/>
              <a:gd name="connsiteX0" fmla="*/ 450309 w 4283466"/>
              <a:gd name="connsiteY0" fmla="*/ 290495 h 2832025"/>
              <a:gd name="connsiteX1" fmla="*/ 4283466 w 4283466"/>
              <a:gd name="connsiteY1" fmla="*/ 0 h 2832025"/>
              <a:gd name="connsiteX2" fmla="*/ 3974845 w 4283466"/>
              <a:gd name="connsiteY2" fmla="*/ 2832025 h 2832025"/>
              <a:gd name="connsiteX3" fmla="*/ 0 w 4283466"/>
              <a:gd name="connsiteY3" fmla="*/ 2651120 h 2832025"/>
              <a:gd name="connsiteX4" fmla="*/ 450309 w 4283466"/>
              <a:gd name="connsiteY4" fmla="*/ 290495 h 2832025"/>
              <a:gd name="connsiteX0" fmla="*/ 450309 w 4296452"/>
              <a:gd name="connsiteY0" fmla="*/ 305975 h 2847505"/>
              <a:gd name="connsiteX1" fmla="*/ 4296452 w 4296452"/>
              <a:gd name="connsiteY1" fmla="*/ 0 h 2847505"/>
              <a:gd name="connsiteX2" fmla="*/ 3974845 w 4296452"/>
              <a:gd name="connsiteY2" fmla="*/ 2847505 h 2847505"/>
              <a:gd name="connsiteX3" fmla="*/ 0 w 4296452"/>
              <a:gd name="connsiteY3" fmla="*/ 2666600 h 2847505"/>
              <a:gd name="connsiteX4" fmla="*/ 450309 w 4296452"/>
              <a:gd name="connsiteY4" fmla="*/ 305975 h 2847505"/>
              <a:gd name="connsiteX0" fmla="*/ 450309 w 4310684"/>
              <a:gd name="connsiteY0" fmla="*/ 307222 h 2848752"/>
              <a:gd name="connsiteX1" fmla="*/ 4310684 w 4310684"/>
              <a:gd name="connsiteY1" fmla="*/ 0 h 2848752"/>
              <a:gd name="connsiteX2" fmla="*/ 3974845 w 4310684"/>
              <a:gd name="connsiteY2" fmla="*/ 2848752 h 2848752"/>
              <a:gd name="connsiteX3" fmla="*/ 0 w 4310684"/>
              <a:gd name="connsiteY3" fmla="*/ 2667847 h 2848752"/>
              <a:gd name="connsiteX4" fmla="*/ 450309 w 4310684"/>
              <a:gd name="connsiteY4" fmla="*/ 307222 h 2848752"/>
              <a:gd name="connsiteX0" fmla="*/ 450309 w 4310684"/>
              <a:gd name="connsiteY0" fmla="*/ 307222 h 2867729"/>
              <a:gd name="connsiteX1" fmla="*/ 4310684 w 4310684"/>
              <a:gd name="connsiteY1" fmla="*/ 0 h 2867729"/>
              <a:gd name="connsiteX2" fmla="*/ 3976507 w 4310684"/>
              <a:gd name="connsiteY2" fmla="*/ 2867729 h 2867729"/>
              <a:gd name="connsiteX3" fmla="*/ 0 w 4310684"/>
              <a:gd name="connsiteY3" fmla="*/ 2667847 h 2867729"/>
              <a:gd name="connsiteX4" fmla="*/ 450309 w 4310684"/>
              <a:gd name="connsiteY4" fmla="*/ 307222 h 2867729"/>
              <a:gd name="connsiteX0" fmla="*/ 445149 w 4305524"/>
              <a:gd name="connsiteY0" fmla="*/ 307222 h 2867729"/>
              <a:gd name="connsiteX1" fmla="*/ 4305524 w 4305524"/>
              <a:gd name="connsiteY1" fmla="*/ 0 h 2867729"/>
              <a:gd name="connsiteX2" fmla="*/ 3971347 w 4305524"/>
              <a:gd name="connsiteY2" fmla="*/ 2867729 h 2867729"/>
              <a:gd name="connsiteX3" fmla="*/ 0 w 4305524"/>
              <a:gd name="connsiteY3" fmla="*/ 2672175 h 2867729"/>
              <a:gd name="connsiteX4" fmla="*/ 445149 w 4305524"/>
              <a:gd name="connsiteY4" fmla="*/ 307222 h 2867729"/>
              <a:gd name="connsiteX0" fmla="*/ 441825 w 4302200"/>
              <a:gd name="connsiteY0" fmla="*/ 307222 h 2867729"/>
              <a:gd name="connsiteX1" fmla="*/ 4302200 w 4302200"/>
              <a:gd name="connsiteY1" fmla="*/ 0 h 2867729"/>
              <a:gd name="connsiteX2" fmla="*/ 3968023 w 4302200"/>
              <a:gd name="connsiteY2" fmla="*/ 2867729 h 2867729"/>
              <a:gd name="connsiteX3" fmla="*/ 0 w 4302200"/>
              <a:gd name="connsiteY3" fmla="*/ 2710129 h 2867729"/>
              <a:gd name="connsiteX4" fmla="*/ 441825 w 4302200"/>
              <a:gd name="connsiteY4" fmla="*/ 307222 h 2867729"/>
              <a:gd name="connsiteX0" fmla="*/ 448231 w 4308606"/>
              <a:gd name="connsiteY0" fmla="*/ 307222 h 2867729"/>
              <a:gd name="connsiteX1" fmla="*/ 4308606 w 4308606"/>
              <a:gd name="connsiteY1" fmla="*/ 0 h 2867729"/>
              <a:gd name="connsiteX2" fmla="*/ 3974429 w 4308606"/>
              <a:gd name="connsiteY2" fmla="*/ 2867729 h 2867729"/>
              <a:gd name="connsiteX3" fmla="*/ 0 w 4308606"/>
              <a:gd name="connsiteY3" fmla="*/ 2691567 h 2867729"/>
              <a:gd name="connsiteX4" fmla="*/ 448231 w 4308606"/>
              <a:gd name="connsiteY4" fmla="*/ 307222 h 2867729"/>
              <a:gd name="connsiteX0" fmla="*/ 448647 w 4309022"/>
              <a:gd name="connsiteY0" fmla="*/ 307222 h 2867729"/>
              <a:gd name="connsiteX1" fmla="*/ 4309022 w 4309022"/>
              <a:gd name="connsiteY1" fmla="*/ 0 h 2867729"/>
              <a:gd name="connsiteX2" fmla="*/ 3974845 w 4309022"/>
              <a:gd name="connsiteY2" fmla="*/ 2867729 h 2867729"/>
              <a:gd name="connsiteX3" fmla="*/ 0 w 4309022"/>
              <a:gd name="connsiteY3" fmla="*/ 2686822 h 2867729"/>
              <a:gd name="connsiteX4" fmla="*/ 448647 w 4309022"/>
              <a:gd name="connsiteY4" fmla="*/ 307222 h 286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9022" h="2867729">
                <a:moveTo>
                  <a:pt x="448647" y="307222"/>
                </a:moveTo>
                <a:lnTo>
                  <a:pt x="4309022" y="0"/>
                </a:lnTo>
                <a:lnTo>
                  <a:pt x="3974845" y="2867729"/>
                </a:lnTo>
                <a:lnTo>
                  <a:pt x="0" y="2686822"/>
                </a:lnTo>
                <a:lnTo>
                  <a:pt x="448647" y="30722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innerShdw blurRad="114300">
              <a:prstClr val="black"/>
            </a:innerShdw>
          </a:effectLst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286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3848710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428759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08808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249587" y="2686209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0696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 nodePh="1">
                                  <p:stCondLst>
                                    <p:cond delay="27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0" grpId="0"/>
      <p:bldP spid="2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788510" y="-1002891"/>
            <a:ext cx="12802374" cy="6858000"/>
          </a:xfrm>
          <a:custGeom>
            <a:avLst/>
            <a:gdLst>
              <a:gd name="connsiteX0" fmla="*/ 6901685 w 12802374"/>
              <a:gd name="connsiteY0" fmla="*/ 0 h 6858000"/>
              <a:gd name="connsiteX1" fmla="*/ 12802374 w 12802374"/>
              <a:gd name="connsiteY1" fmla="*/ 0 h 6858000"/>
              <a:gd name="connsiteX2" fmla="*/ 5900689 w 12802374"/>
              <a:gd name="connsiteY2" fmla="*/ 6858000 h 6858000"/>
              <a:gd name="connsiteX3" fmla="*/ 0 w 12802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2374" h="6858000">
                <a:moveTo>
                  <a:pt x="6901685" y="0"/>
                </a:moveTo>
                <a:lnTo>
                  <a:pt x="12802374" y="0"/>
                </a:lnTo>
                <a:lnTo>
                  <a:pt x="59006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233852" y="3805083"/>
            <a:ext cx="12802374" cy="6858000"/>
          </a:xfrm>
          <a:custGeom>
            <a:avLst/>
            <a:gdLst>
              <a:gd name="connsiteX0" fmla="*/ 6901685 w 12802374"/>
              <a:gd name="connsiteY0" fmla="*/ 0 h 6858000"/>
              <a:gd name="connsiteX1" fmla="*/ 12802374 w 12802374"/>
              <a:gd name="connsiteY1" fmla="*/ 0 h 6858000"/>
              <a:gd name="connsiteX2" fmla="*/ 5900689 w 12802374"/>
              <a:gd name="connsiteY2" fmla="*/ 6858000 h 6858000"/>
              <a:gd name="connsiteX3" fmla="*/ 0 w 12802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2374" h="6858000">
                <a:moveTo>
                  <a:pt x="6901685" y="0"/>
                </a:moveTo>
                <a:lnTo>
                  <a:pt x="12802374" y="0"/>
                </a:lnTo>
                <a:lnTo>
                  <a:pt x="59006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18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233852" y="-3052917"/>
            <a:ext cx="12802374" cy="6858000"/>
          </a:xfrm>
          <a:custGeom>
            <a:avLst/>
            <a:gdLst>
              <a:gd name="connsiteX0" fmla="*/ 6901685 w 12802374"/>
              <a:gd name="connsiteY0" fmla="*/ 0 h 6858000"/>
              <a:gd name="connsiteX1" fmla="*/ 12802374 w 12802374"/>
              <a:gd name="connsiteY1" fmla="*/ 0 h 6858000"/>
              <a:gd name="connsiteX2" fmla="*/ 5900689 w 12802374"/>
              <a:gd name="connsiteY2" fmla="*/ 6858000 h 6858000"/>
              <a:gd name="connsiteX3" fmla="*/ 0 w 1280237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2374" h="6858000">
                <a:moveTo>
                  <a:pt x="6901685" y="0"/>
                </a:moveTo>
                <a:lnTo>
                  <a:pt x="12802374" y="0"/>
                </a:lnTo>
                <a:lnTo>
                  <a:pt x="59006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084267" y="623114"/>
            <a:ext cx="3074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"/>
            <a:r>
              <a:rPr lang="ru-RU" sz="1400" b="1" spc="100" dirty="0">
                <a:solidFill>
                  <a:schemeClr val="tx2">
                    <a:lumMod val="75000"/>
                  </a:schemeClr>
                </a:solidFill>
                <a:latin typeface="Montserrat ExtraBold" panose="00000900000000000000" pitchFamily="2" charset="-52"/>
              </a:rPr>
              <a:t>ПРОЛЕМАТИКА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20211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 flipH="1">
            <a:off x="8815740" y="38480"/>
            <a:ext cx="3423558" cy="6781040"/>
          </a:xfrm>
          <a:custGeom>
            <a:avLst/>
            <a:gdLst>
              <a:gd name="connsiteX0" fmla="*/ 7372 w 722211"/>
              <a:gd name="connsiteY0" fmla="*/ 0 h 1430484"/>
              <a:gd name="connsiteX1" fmla="*/ 627679 w 722211"/>
              <a:gd name="connsiteY1" fmla="*/ 359867 h 1430484"/>
              <a:gd name="connsiteX2" fmla="*/ 623983 w 722211"/>
              <a:gd name="connsiteY2" fmla="*/ 1076995 h 1430484"/>
              <a:gd name="connsiteX3" fmla="*/ 0 w 722211"/>
              <a:gd name="connsiteY3" fmla="*/ 1430450 h 1430484"/>
              <a:gd name="connsiteX4" fmla="*/ 3339 w 722211"/>
              <a:gd name="connsiteY4" fmla="*/ 1087814 h 1430484"/>
              <a:gd name="connsiteX5" fmla="*/ 6970 w 722211"/>
              <a:gd name="connsiteY5" fmla="*/ 1088180 h 1430484"/>
              <a:gd name="connsiteX6" fmla="*/ 379908 w 722211"/>
              <a:gd name="connsiteY6" fmla="*/ 715243 h 1430484"/>
              <a:gd name="connsiteX7" fmla="*/ 82130 w 722211"/>
              <a:gd name="connsiteY7" fmla="*/ 349883 h 1430484"/>
              <a:gd name="connsiteX8" fmla="*/ 7180 w 722211"/>
              <a:gd name="connsiteY8" fmla="*/ 342327 h 143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211" h="1430484">
                <a:moveTo>
                  <a:pt x="7372" y="0"/>
                </a:moveTo>
                <a:cubicBezTo>
                  <a:pt x="263686" y="144"/>
                  <a:pt x="500327" y="137431"/>
                  <a:pt x="627679" y="359867"/>
                </a:cubicBezTo>
                <a:cubicBezTo>
                  <a:pt x="755031" y="582304"/>
                  <a:pt x="753621" y="855882"/>
                  <a:pt x="623983" y="1076995"/>
                </a:cubicBezTo>
                <a:cubicBezTo>
                  <a:pt x="494345" y="1298107"/>
                  <a:pt x="256301" y="1432947"/>
                  <a:pt x="0" y="1430450"/>
                </a:cubicBezTo>
                <a:lnTo>
                  <a:pt x="3339" y="1087814"/>
                </a:lnTo>
                <a:lnTo>
                  <a:pt x="6970" y="1088180"/>
                </a:lnTo>
                <a:cubicBezTo>
                  <a:pt x="212938" y="1088180"/>
                  <a:pt x="379908" y="921210"/>
                  <a:pt x="379908" y="715243"/>
                </a:cubicBezTo>
                <a:cubicBezTo>
                  <a:pt x="379908" y="535022"/>
                  <a:pt x="252072" y="384658"/>
                  <a:pt x="82130" y="349883"/>
                </a:cubicBezTo>
                <a:lnTo>
                  <a:pt x="7180" y="342327"/>
                </a:lnTo>
                <a:close/>
              </a:path>
            </a:pathLst>
          </a:cu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10350" y="1966913"/>
            <a:ext cx="4816475" cy="2924175"/>
          </a:xfrm>
          <a:prstGeom prst="roundRect">
            <a:avLst>
              <a:gd name="adj" fmla="val 784"/>
            </a:avLst>
          </a:prstGeom>
          <a:effectLst>
            <a:outerShdw blurRad="1270000" sx="90000" sy="9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39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356107" y="28047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8847548" y="28047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864666" y="25761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  <a:effectLst>
            <a:outerShdw blurRad="254000" dist="63500" dir="5400000" algn="t" rotWithShape="0">
              <a:schemeClr val="bg1">
                <a:lumMod val="7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373227" y="2804798"/>
            <a:ext cx="1971226" cy="1971226"/>
          </a:xfrm>
          <a:custGeom>
            <a:avLst/>
            <a:gdLst>
              <a:gd name="connsiteX0" fmla="*/ 328544 w 1971226"/>
              <a:gd name="connsiteY0" fmla="*/ 0 h 1971226"/>
              <a:gd name="connsiteX1" fmla="*/ 1642682 w 1971226"/>
              <a:gd name="connsiteY1" fmla="*/ 0 h 1971226"/>
              <a:gd name="connsiteX2" fmla="*/ 1971226 w 1971226"/>
              <a:gd name="connsiteY2" fmla="*/ 328544 h 1971226"/>
              <a:gd name="connsiteX3" fmla="*/ 1971226 w 1971226"/>
              <a:gd name="connsiteY3" fmla="*/ 1642682 h 1971226"/>
              <a:gd name="connsiteX4" fmla="*/ 1642682 w 1971226"/>
              <a:gd name="connsiteY4" fmla="*/ 1971226 h 1971226"/>
              <a:gd name="connsiteX5" fmla="*/ 328544 w 1971226"/>
              <a:gd name="connsiteY5" fmla="*/ 1971226 h 1971226"/>
              <a:gd name="connsiteX6" fmla="*/ 0 w 1971226"/>
              <a:gd name="connsiteY6" fmla="*/ 1642682 h 1971226"/>
              <a:gd name="connsiteX7" fmla="*/ 0 w 1971226"/>
              <a:gd name="connsiteY7" fmla="*/ 328544 h 1971226"/>
              <a:gd name="connsiteX8" fmla="*/ 328544 w 1971226"/>
              <a:gd name="connsiteY8" fmla="*/ 0 h 197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1226" h="1971226">
                <a:moveTo>
                  <a:pt x="328544" y="0"/>
                </a:moveTo>
                <a:lnTo>
                  <a:pt x="1642682" y="0"/>
                </a:lnTo>
                <a:cubicBezTo>
                  <a:pt x="1824132" y="0"/>
                  <a:pt x="1971226" y="147094"/>
                  <a:pt x="1971226" y="328544"/>
                </a:cubicBezTo>
                <a:lnTo>
                  <a:pt x="1971226" y="1642682"/>
                </a:lnTo>
                <a:cubicBezTo>
                  <a:pt x="1971226" y="1824132"/>
                  <a:pt x="1824132" y="1971226"/>
                  <a:pt x="1642682" y="1971226"/>
                </a:cubicBezTo>
                <a:lnTo>
                  <a:pt x="328544" y="1971226"/>
                </a:lnTo>
                <a:cubicBezTo>
                  <a:pt x="147094" y="1971226"/>
                  <a:pt x="0" y="1824132"/>
                  <a:pt x="0" y="1642682"/>
                </a:cubicBezTo>
                <a:lnTo>
                  <a:pt x="0" y="328544"/>
                </a:lnTo>
                <a:cubicBezTo>
                  <a:pt x="0" y="147094"/>
                  <a:pt x="147094" y="0"/>
                  <a:pt x="328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6176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2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0" grpId="0"/>
      <p:bldP spid="8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5373969" y="220967"/>
            <a:ext cx="6477824" cy="6138697"/>
          </a:xfrm>
          <a:custGeom>
            <a:avLst/>
            <a:gdLst>
              <a:gd name="connsiteX0" fmla="*/ 5932623 w 6477824"/>
              <a:gd name="connsiteY0" fmla="*/ 3607719 h 6138697"/>
              <a:gd name="connsiteX1" fmla="*/ 6012372 w 6477824"/>
              <a:gd name="connsiteY1" fmla="*/ 3612113 h 6138697"/>
              <a:gd name="connsiteX2" fmla="*/ 6185932 w 6477824"/>
              <a:gd name="connsiteY2" fmla="*/ 3700778 h 6138697"/>
              <a:gd name="connsiteX3" fmla="*/ 6193779 w 6477824"/>
              <a:gd name="connsiteY3" fmla="*/ 4172177 h 6138697"/>
              <a:gd name="connsiteX4" fmla="*/ 4873800 w 6477824"/>
              <a:gd name="connsiteY4" fmla="*/ 5536846 h 6138697"/>
              <a:gd name="connsiteX5" fmla="*/ 4402401 w 6477824"/>
              <a:gd name="connsiteY5" fmla="*/ 5544693 h 6138697"/>
              <a:gd name="connsiteX6" fmla="*/ 4394553 w 6477824"/>
              <a:gd name="connsiteY6" fmla="*/ 5073294 h 6138697"/>
              <a:gd name="connsiteX7" fmla="*/ 5714533 w 6477824"/>
              <a:gd name="connsiteY7" fmla="*/ 3708625 h 6138697"/>
              <a:gd name="connsiteX8" fmla="*/ 5932623 w 6477824"/>
              <a:gd name="connsiteY8" fmla="*/ 3607719 h 6138697"/>
              <a:gd name="connsiteX9" fmla="*/ 6044597 w 6477824"/>
              <a:gd name="connsiteY9" fmla="*/ 2394725 h 6138697"/>
              <a:gd name="connsiteX10" fmla="*/ 6124347 w 6477824"/>
              <a:gd name="connsiteY10" fmla="*/ 2399119 h 6138697"/>
              <a:gd name="connsiteX11" fmla="*/ 6297906 w 6477824"/>
              <a:gd name="connsiteY11" fmla="*/ 2487783 h 6138697"/>
              <a:gd name="connsiteX12" fmla="*/ 6305753 w 6477824"/>
              <a:gd name="connsiteY12" fmla="*/ 2959182 h 6138697"/>
              <a:gd name="connsiteX13" fmla="*/ 3328634 w 6477824"/>
              <a:gd name="connsiteY13" fmla="*/ 6037097 h 6138697"/>
              <a:gd name="connsiteX14" fmla="*/ 2857235 w 6477824"/>
              <a:gd name="connsiteY14" fmla="*/ 6044945 h 6138697"/>
              <a:gd name="connsiteX15" fmla="*/ 2849389 w 6477824"/>
              <a:gd name="connsiteY15" fmla="*/ 5573545 h 6138697"/>
              <a:gd name="connsiteX16" fmla="*/ 5826508 w 6477824"/>
              <a:gd name="connsiteY16" fmla="*/ 2495631 h 6138697"/>
              <a:gd name="connsiteX17" fmla="*/ 6044597 w 6477824"/>
              <a:gd name="connsiteY17" fmla="*/ 2394725 h 6138697"/>
              <a:gd name="connsiteX18" fmla="*/ 4383852 w 6477824"/>
              <a:gd name="connsiteY18" fmla="*/ 1911046 h 6138697"/>
              <a:gd name="connsiteX19" fmla="*/ 4463601 w 6477824"/>
              <a:gd name="connsiteY19" fmla="*/ 1915440 h 6138697"/>
              <a:gd name="connsiteX20" fmla="*/ 4637161 w 6477824"/>
              <a:gd name="connsiteY20" fmla="*/ 2004106 h 6138697"/>
              <a:gd name="connsiteX21" fmla="*/ 4645008 w 6477824"/>
              <a:gd name="connsiteY21" fmla="*/ 2475503 h 6138697"/>
              <a:gd name="connsiteX22" fmla="*/ 1631011 w 6477824"/>
              <a:gd name="connsiteY22" fmla="*/ 5591545 h 6138697"/>
              <a:gd name="connsiteX23" fmla="*/ 1159613 w 6477824"/>
              <a:gd name="connsiteY23" fmla="*/ 5599392 h 6138697"/>
              <a:gd name="connsiteX24" fmla="*/ 1151765 w 6477824"/>
              <a:gd name="connsiteY24" fmla="*/ 5127994 h 6138697"/>
              <a:gd name="connsiteX25" fmla="*/ 4165763 w 6477824"/>
              <a:gd name="connsiteY25" fmla="*/ 2011953 h 6138697"/>
              <a:gd name="connsiteX26" fmla="*/ 4383852 w 6477824"/>
              <a:gd name="connsiteY26" fmla="*/ 1911046 h 6138697"/>
              <a:gd name="connsiteX27" fmla="*/ 6122918 w 6477824"/>
              <a:gd name="connsiteY27" fmla="*/ 1219120 h 6138697"/>
              <a:gd name="connsiteX28" fmla="*/ 6202668 w 6477824"/>
              <a:gd name="connsiteY28" fmla="*/ 1223516 h 6138697"/>
              <a:gd name="connsiteX29" fmla="*/ 6376226 w 6477824"/>
              <a:gd name="connsiteY29" fmla="*/ 1312179 h 6138697"/>
              <a:gd name="connsiteX30" fmla="*/ 6384072 w 6477824"/>
              <a:gd name="connsiteY30" fmla="*/ 1783575 h 6138697"/>
              <a:gd name="connsiteX31" fmla="*/ 2905912 w 6477824"/>
              <a:gd name="connsiteY31" fmla="*/ 5379497 h 6138697"/>
              <a:gd name="connsiteX32" fmla="*/ 2434514 w 6477824"/>
              <a:gd name="connsiteY32" fmla="*/ 5387345 h 6138697"/>
              <a:gd name="connsiteX33" fmla="*/ 2426667 w 6477824"/>
              <a:gd name="connsiteY33" fmla="*/ 4915946 h 6138697"/>
              <a:gd name="connsiteX34" fmla="*/ 5904827 w 6477824"/>
              <a:gd name="connsiteY34" fmla="*/ 1320025 h 6138697"/>
              <a:gd name="connsiteX35" fmla="*/ 6122918 w 6477824"/>
              <a:gd name="connsiteY35" fmla="*/ 1219120 h 6138697"/>
              <a:gd name="connsiteX36" fmla="*/ 2630391 w 6477824"/>
              <a:gd name="connsiteY36" fmla="*/ 437382 h 6138697"/>
              <a:gd name="connsiteX37" fmla="*/ 2710140 w 6477824"/>
              <a:gd name="connsiteY37" fmla="*/ 441778 h 6138697"/>
              <a:gd name="connsiteX38" fmla="*/ 2883699 w 6477824"/>
              <a:gd name="connsiteY38" fmla="*/ 530441 h 6138697"/>
              <a:gd name="connsiteX39" fmla="*/ 2891546 w 6477824"/>
              <a:gd name="connsiteY39" fmla="*/ 1001840 h 6138697"/>
              <a:gd name="connsiteX40" fmla="*/ 572999 w 6477824"/>
              <a:gd name="connsiteY40" fmla="*/ 3398885 h 6138697"/>
              <a:gd name="connsiteX41" fmla="*/ 101600 w 6477824"/>
              <a:gd name="connsiteY41" fmla="*/ 3406733 h 6138697"/>
              <a:gd name="connsiteX42" fmla="*/ 93753 w 6477824"/>
              <a:gd name="connsiteY42" fmla="*/ 2935335 h 6138697"/>
              <a:gd name="connsiteX43" fmla="*/ 2412301 w 6477824"/>
              <a:gd name="connsiteY43" fmla="*/ 538287 h 6138697"/>
              <a:gd name="connsiteX44" fmla="*/ 2630391 w 6477824"/>
              <a:gd name="connsiteY44" fmla="*/ 437382 h 6138697"/>
              <a:gd name="connsiteX45" fmla="*/ 3711683 w 6477824"/>
              <a:gd name="connsiteY45" fmla="*/ 414113 h 6138697"/>
              <a:gd name="connsiteX46" fmla="*/ 3791432 w 6477824"/>
              <a:gd name="connsiteY46" fmla="*/ 418507 h 6138697"/>
              <a:gd name="connsiteX47" fmla="*/ 3964992 w 6477824"/>
              <a:gd name="connsiteY47" fmla="*/ 507172 h 6138697"/>
              <a:gd name="connsiteX48" fmla="*/ 3972839 w 6477824"/>
              <a:gd name="connsiteY48" fmla="*/ 978571 h 6138697"/>
              <a:gd name="connsiteX49" fmla="*/ 995720 w 6477824"/>
              <a:gd name="connsiteY49" fmla="*/ 4056485 h 6138697"/>
              <a:gd name="connsiteX50" fmla="*/ 524322 w 6477824"/>
              <a:gd name="connsiteY50" fmla="*/ 4064333 h 6138697"/>
              <a:gd name="connsiteX51" fmla="*/ 516475 w 6477824"/>
              <a:gd name="connsiteY51" fmla="*/ 3592934 h 6138697"/>
              <a:gd name="connsiteX52" fmla="*/ 3493594 w 6477824"/>
              <a:gd name="connsiteY52" fmla="*/ 515018 h 6138697"/>
              <a:gd name="connsiteX53" fmla="*/ 3711683 w 6477824"/>
              <a:gd name="connsiteY53" fmla="*/ 414113 h 6138697"/>
              <a:gd name="connsiteX54" fmla="*/ 5172859 w 6477824"/>
              <a:gd name="connsiteY54" fmla="*/ 694 h 6138697"/>
              <a:gd name="connsiteX55" fmla="*/ 5252608 w 6477824"/>
              <a:gd name="connsiteY55" fmla="*/ 5089 h 6138697"/>
              <a:gd name="connsiteX56" fmla="*/ 5426166 w 6477824"/>
              <a:gd name="connsiteY56" fmla="*/ 93754 h 6138697"/>
              <a:gd name="connsiteX57" fmla="*/ 5434014 w 6477824"/>
              <a:gd name="connsiteY57" fmla="*/ 565153 h 6138697"/>
              <a:gd name="connsiteX58" fmla="*/ 1151991 w 6477824"/>
              <a:gd name="connsiteY58" fmla="*/ 4992151 h 6138697"/>
              <a:gd name="connsiteX59" fmla="*/ 680593 w 6477824"/>
              <a:gd name="connsiteY59" fmla="*/ 4999999 h 6138697"/>
              <a:gd name="connsiteX60" fmla="*/ 672745 w 6477824"/>
              <a:gd name="connsiteY60" fmla="*/ 4528600 h 6138697"/>
              <a:gd name="connsiteX61" fmla="*/ 4954768 w 6477824"/>
              <a:gd name="connsiteY61" fmla="*/ 101601 h 6138697"/>
              <a:gd name="connsiteX62" fmla="*/ 5172859 w 6477824"/>
              <a:gd name="connsiteY62" fmla="*/ 694 h 613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477824" h="6138697">
                <a:moveTo>
                  <a:pt x="5932623" y="3607719"/>
                </a:moveTo>
                <a:cubicBezTo>
                  <a:pt x="5959235" y="3606004"/>
                  <a:pt x="5986024" y="3607466"/>
                  <a:pt x="6012372" y="3612113"/>
                </a:cubicBezTo>
                <a:cubicBezTo>
                  <a:pt x="6075607" y="3623268"/>
                  <a:pt x="6136303" y="3652776"/>
                  <a:pt x="6185932" y="3700778"/>
                </a:cubicBezTo>
                <a:cubicBezTo>
                  <a:pt x="6318271" y="3828785"/>
                  <a:pt x="6321784" y="4039836"/>
                  <a:pt x="6193779" y="4172177"/>
                </a:cubicBezTo>
                <a:lnTo>
                  <a:pt x="4873800" y="5536846"/>
                </a:lnTo>
                <a:cubicBezTo>
                  <a:pt x="4745794" y="5669186"/>
                  <a:pt x="4534741" y="5672699"/>
                  <a:pt x="4402401" y="5544693"/>
                </a:cubicBezTo>
                <a:cubicBezTo>
                  <a:pt x="4270061" y="5416686"/>
                  <a:pt x="4266548" y="5205635"/>
                  <a:pt x="4394553" y="5073294"/>
                </a:cubicBezTo>
                <a:lnTo>
                  <a:pt x="5714533" y="3708625"/>
                </a:lnTo>
                <a:cubicBezTo>
                  <a:pt x="5774535" y="3646590"/>
                  <a:pt x="5852786" y="3612863"/>
                  <a:pt x="5932623" y="3607719"/>
                </a:cubicBezTo>
                <a:close/>
                <a:moveTo>
                  <a:pt x="6044597" y="2394725"/>
                </a:moveTo>
                <a:cubicBezTo>
                  <a:pt x="6071210" y="2393010"/>
                  <a:pt x="6097999" y="2394472"/>
                  <a:pt x="6124347" y="2399119"/>
                </a:cubicBezTo>
                <a:cubicBezTo>
                  <a:pt x="6187581" y="2410275"/>
                  <a:pt x="6248277" y="2439781"/>
                  <a:pt x="6297906" y="2487783"/>
                </a:cubicBezTo>
                <a:cubicBezTo>
                  <a:pt x="6430246" y="2615790"/>
                  <a:pt x="6433758" y="2826841"/>
                  <a:pt x="6305753" y="2959182"/>
                </a:cubicBezTo>
                <a:lnTo>
                  <a:pt x="3328634" y="6037097"/>
                </a:lnTo>
                <a:cubicBezTo>
                  <a:pt x="3200628" y="6169437"/>
                  <a:pt x="2989577" y="6172951"/>
                  <a:pt x="2857235" y="6044945"/>
                </a:cubicBezTo>
                <a:cubicBezTo>
                  <a:pt x="2724896" y="5916938"/>
                  <a:pt x="2721383" y="5705886"/>
                  <a:pt x="2849389" y="5573545"/>
                </a:cubicBezTo>
                <a:lnTo>
                  <a:pt x="5826508" y="2495631"/>
                </a:lnTo>
                <a:cubicBezTo>
                  <a:pt x="5886509" y="2433596"/>
                  <a:pt x="5964760" y="2399869"/>
                  <a:pt x="6044597" y="2394725"/>
                </a:cubicBezTo>
                <a:close/>
                <a:moveTo>
                  <a:pt x="4383852" y="1911046"/>
                </a:moveTo>
                <a:cubicBezTo>
                  <a:pt x="4410464" y="1909332"/>
                  <a:pt x="4437253" y="1910793"/>
                  <a:pt x="4463601" y="1915440"/>
                </a:cubicBezTo>
                <a:cubicBezTo>
                  <a:pt x="4526835" y="1926595"/>
                  <a:pt x="4587532" y="1956102"/>
                  <a:pt x="4637161" y="2004106"/>
                </a:cubicBezTo>
                <a:cubicBezTo>
                  <a:pt x="4769501" y="2132111"/>
                  <a:pt x="4773013" y="2343163"/>
                  <a:pt x="4645008" y="2475503"/>
                </a:cubicBezTo>
                <a:lnTo>
                  <a:pt x="1631011" y="5591545"/>
                </a:lnTo>
                <a:cubicBezTo>
                  <a:pt x="1503004" y="5723885"/>
                  <a:pt x="1291952" y="5727398"/>
                  <a:pt x="1159613" y="5599392"/>
                </a:cubicBezTo>
                <a:cubicBezTo>
                  <a:pt x="1027273" y="5471386"/>
                  <a:pt x="1023759" y="5260334"/>
                  <a:pt x="1151765" y="5127994"/>
                </a:cubicBezTo>
                <a:lnTo>
                  <a:pt x="4165763" y="2011953"/>
                </a:lnTo>
                <a:cubicBezTo>
                  <a:pt x="4225765" y="1949918"/>
                  <a:pt x="4304015" y="1916191"/>
                  <a:pt x="4383852" y="1911046"/>
                </a:cubicBezTo>
                <a:close/>
                <a:moveTo>
                  <a:pt x="6122918" y="1219120"/>
                </a:moveTo>
                <a:cubicBezTo>
                  <a:pt x="6149531" y="1217406"/>
                  <a:pt x="6176319" y="1218868"/>
                  <a:pt x="6202668" y="1223516"/>
                </a:cubicBezTo>
                <a:cubicBezTo>
                  <a:pt x="6265901" y="1234669"/>
                  <a:pt x="6326597" y="1264176"/>
                  <a:pt x="6376226" y="1312179"/>
                </a:cubicBezTo>
                <a:cubicBezTo>
                  <a:pt x="6508565" y="1440185"/>
                  <a:pt x="6512078" y="1651236"/>
                  <a:pt x="6384072" y="1783575"/>
                </a:cubicBezTo>
                <a:lnTo>
                  <a:pt x="2905912" y="5379497"/>
                </a:lnTo>
                <a:cubicBezTo>
                  <a:pt x="2777906" y="5511837"/>
                  <a:pt x="2566854" y="5515350"/>
                  <a:pt x="2434514" y="5387345"/>
                </a:cubicBezTo>
                <a:cubicBezTo>
                  <a:pt x="2302174" y="5259339"/>
                  <a:pt x="2298660" y="5048287"/>
                  <a:pt x="2426667" y="4915946"/>
                </a:cubicBezTo>
                <a:lnTo>
                  <a:pt x="5904827" y="1320025"/>
                </a:lnTo>
                <a:cubicBezTo>
                  <a:pt x="5964831" y="1257990"/>
                  <a:pt x="6043080" y="1224263"/>
                  <a:pt x="6122918" y="1219120"/>
                </a:cubicBezTo>
                <a:close/>
                <a:moveTo>
                  <a:pt x="2630391" y="437382"/>
                </a:moveTo>
                <a:cubicBezTo>
                  <a:pt x="2657004" y="435667"/>
                  <a:pt x="2683792" y="437129"/>
                  <a:pt x="2710140" y="441778"/>
                </a:cubicBezTo>
                <a:cubicBezTo>
                  <a:pt x="2773374" y="452932"/>
                  <a:pt x="2834071" y="482439"/>
                  <a:pt x="2883699" y="530441"/>
                </a:cubicBezTo>
                <a:cubicBezTo>
                  <a:pt x="3016038" y="658447"/>
                  <a:pt x="3019551" y="869501"/>
                  <a:pt x="2891546" y="1001840"/>
                </a:cubicBezTo>
                <a:lnTo>
                  <a:pt x="572999" y="3398885"/>
                </a:lnTo>
                <a:cubicBezTo>
                  <a:pt x="444992" y="3531226"/>
                  <a:pt x="233940" y="3534739"/>
                  <a:pt x="101600" y="3406733"/>
                </a:cubicBezTo>
                <a:cubicBezTo>
                  <a:pt x="-30740" y="3278727"/>
                  <a:pt x="-34253" y="3067675"/>
                  <a:pt x="93753" y="2935335"/>
                </a:cubicBezTo>
                <a:lnTo>
                  <a:pt x="2412301" y="538287"/>
                </a:lnTo>
                <a:cubicBezTo>
                  <a:pt x="2472303" y="476254"/>
                  <a:pt x="2550554" y="442525"/>
                  <a:pt x="2630391" y="437382"/>
                </a:cubicBezTo>
                <a:close/>
                <a:moveTo>
                  <a:pt x="3711683" y="414113"/>
                </a:moveTo>
                <a:cubicBezTo>
                  <a:pt x="3738295" y="412399"/>
                  <a:pt x="3765084" y="413859"/>
                  <a:pt x="3791432" y="418507"/>
                </a:cubicBezTo>
                <a:cubicBezTo>
                  <a:pt x="3854667" y="429662"/>
                  <a:pt x="3915363" y="459171"/>
                  <a:pt x="3964992" y="507172"/>
                </a:cubicBezTo>
                <a:cubicBezTo>
                  <a:pt x="4097331" y="635177"/>
                  <a:pt x="4100845" y="846230"/>
                  <a:pt x="3972839" y="978571"/>
                </a:cubicBezTo>
                <a:lnTo>
                  <a:pt x="995720" y="4056485"/>
                </a:lnTo>
                <a:cubicBezTo>
                  <a:pt x="867714" y="4188825"/>
                  <a:pt x="656662" y="4192338"/>
                  <a:pt x="524322" y="4064333"/>
                </a:cubicBezTo>
                <a:cubicBezTo>
                  <a:pt x="391982" y="3936326"/>
                  <a:pt x="388469" y="3725274"/>
                  <a:pt x="516475" y="3592934"/>
                </a:cubicBezTo>
                <a:lnTo>
                  <a:pt x="3493594" y="515018"/>
                </a:lnTo>
                <a:cubicBezTo>
                  <a:pt x="3553596" y="452985"/>
                  <a:pt x="3631846" y="419258"/>
                  <a:pt x="3711683" y="414113"/>
                </a:cubicBezTo>
                <a:close/>
                <a:moveTo>
                  <a:pt x="5172859" y="694"/>
                </a:moveTo>
                <a:cubicBezTo>
                  <a:pt x="5199471" y="-1020"/>
                  <a:pt x="5226260" y="442"/>
                  <a:pt x="5252608" y="5089"/>
                </a:cubicBezTo>
                <a:cubicBezTo>
                  <a:pt x="5315842" y="16244"/>
                  <a:pt x="5376539" y="45750"/>
                  <a:pt x="5426166" y="93754"/>
                </a:cubicBezTo>
                <a:cubicBezTo>
                  <a:pt x="5558506" y="221760"/>
                  <a:pt x="5562019" y="432812"/>
                  <a:pt x="5434014" y="565153"/>
                </a:cubicBezTo>
                <a:lnTo>
                  <a:pt x="1151991" y="4992151"/>
                </a:lnTo>
                <a:cubicBezTo>
                  <a:pt x="1023985" y="5124491"/>
                  <a:pt x="812933" y="5128005"/>
                  <a:pt x="680593" y="4999999"/>
                </a:cubicBezTo>
                <a:cubicBezTo>
                  <a:pt x="548253" y="4871992"/>
                  <a:pt x="544740" y="4660940"/>
                  <a:pt x="672745" y="4528600"/>
                </a:cubicBezTo>
                <a:lnTo>
                  <a:pt x="4954768" y="101601"/>
                </a:lnTo>
                <a:cubicBezTo>
                  <a:pt x="5014770" y="39567"/>
                  <a:pt x="5093021" y="5839"/>
                  <a:pt x="5172859" y="6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8667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801260" y="0"/>
            <a:ext cx="9390741" cy="6858000"/>
          </a:xfrm>
          <a:custGeom>
            <a:avLst/>
            <a:gdLst>
              <a:gd name="connsiteX0" fmla="*/ 9390741 w 9390741"/>
              <a:gd name="connsiteY0" fmla="*/ 2744432 h 6858000"/>
              <a:gd name="connsiteX1" fmla="*/ 9390741 w 9390741"/>
              <a:gd name="connsiteY1" fmla="*/ 5258113 h 6858000"/>
              <a:gd name="connsiteX2" fmla="*/ 7810132 w 9390741"/>
              <a:gd name="connsiteY2" fmla="*/ 6858000 h 6858000"/>
              <a:gd name="connsiteX3" fmla="*/ 5326741 w 9390741"/>
              <a:gd name="connsiteY3" fmla="*/ 6858000 h 6858000"/>
              <a:gd name="connsiteX4" fmla="*/ 9390741 w 9390741"/>
              <a:gd name="connsiteY4" fmla="*/ 48575 h 6858000"/>
              <a:gd name="connsiteX5" fmla="*/ 9390741 w 9390741"/>
              <a:gd name="connsiteY5" fmla="*/ 2562256 h 6858000"/>
              <a:gd name="connsiteX6" fmla="*/ 5146761 w 9390741"/>
              <a:gd name="connsiteY6" fmla="*/ 6858000 h 6858000"/>
              <a:gd name="connsiteX7" fmla="*/ 2663371 w 9390741"/>
              <a:gd name="connsiteY7" fmla="*/ 6858000 h 6858000"/>
              <a:gd name="connsiteX8" fmla="*/ 6775360 w 9390741"/>
              <a:gd name="connsiteY8" fmla="*/ 0 h 6858000"/>
              <a:gd name="connsiteX9" fmla="*/ 9258751 w 9390741"/>
              <a:gd name="connsiteY9" fmla="*/ 0 h 6858000"/>
              <a:gd name="connsiteX10" fmla="*/ 2483391 w 9390741"/>
              <a:gd name="connsiteY10" fmla="*/ 6858000 h 6858000"/>
              <a:gd name="connsiteX11" fmla="*/ 0 w 939074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90741" h="6858000">
                <a:moveTo>
                  <a:pt x="9390741" y="2744432"/>
                </a:moveTo>
                <a:lnTo>
                  <a:pt x="9390741" y="5258113"/>
                </a:lnTo>
                <a:lnTo>
                  <a:pt x="7810132" y="6858000"/>
                </a:lnTo>
                <a:lnTo>
                  <a:pt x="5326741" y="6858000"/>
                </a:lnTo>
                <a:close/>
                <a:moveTo>
                  <a:pt x="9390741" y="48575"/>
                </a:moveTo>
                <a:lnTo>
                  <a:pt x="9390741" y="2562256"/>
                </a:lnTo>
                <a:lnTo>
                  <a:pt x="5146761" y="6858000"/>
                </a:lnTo>
                <a:lnTo>
                  <a:pt x="2663371" y="6858000"/>
                </a:lnTo>
                <a:close/>
                <a:moveTo>
                  <a:pt x="6775360" y="0"/>
                </a:moveTo>
                <a:lnTo>
                  <a:pt x="9258751" y="0"/>
                </a:lnTo>
                <a:lnTo>
                  <a:pt x="24833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933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632155" y="2394157"/>
            <a:ext cx="8927690" cy="8927686"/>
          </a:xfrm>
          <a:custGeom>
            <a:avLst/>
            <a:gdLst>
              <a:gd name="connsiteX0" fmla="*/ 5560145 w 11120290"/>
              <a:gd name="connsiteY0" fmla="*/ 0 h 11120284"/>
              <a:gd name="connsiteX1" fmla="*/ 11120290 w 11120290"/>
              <a:gd name="connsiteY1" fmla="*/ 5560142 h 11120284"/>
              <a:gd name="connsiteX2" fmla="*/ 5560145 w 11120290"/>
              <a:gd name="connsiteY2" fmla="*/ 11120284 h 11120284"/>
              <a:gd name="connsiteX3" fmla="*/ 0 w 11120290"/>
              <a:gd name="connsiteY3" fmla="*/ 5560142 h 11120284"/>
              <a:gd name="connsiteX4" fmla="*/ 5560145 w 11120290"/>
              <a:gd name="connsiteY4" fmla="*/ 0 h 1112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0290" h="11120284">
                <a:moveTo>
                  <a:pt x="5560145" y="0"/>
                </a:moveTo>
                <a:cubicBezTo>
                  <a:pt x="8630928" y="0"/>
                  <a:pt x="11120290" y="2489360"/>
                  <a:pt x="11120290" y="5560142"/>
                </a:cubicBezTo>
                <a:cubicBezTo>
                  <a:pt x="11120290" y="8630924"/>
                  <a:pt x="8630928" y="11120284"/>
                  <a:pt x="5560145" y="11120284"/>
                </a:cubicBezTo>
                <a:cubicBezTo>
                  <a:pt x="2489362" y="11120284"/>
                  <a:pt x="0" y="8630924"/>
                  <a:pt x="0" y="5560142"/>
                </a:cubicBezTo>
                <a:cubicBezTo>
                  <a:pt x="0" y="2489360"/>
                  <a:pt x="2489362" y="0"/>
                  <a:pt x="55601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407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1632155" y="-4463843"/>
            <a:ext cx="8927690" cy="8927686"/>
          </a:xfrm>
          <a:custGeom>
            <a:avLst/>
            <a:gdLst>
              <a:gd name="connsiteX0" fmla="*/ 5560145 w 11120290"/>
              <a:gd name="connsiteY0" fmla="*/ 0 h 11120284"/>
              <a:gd name="connsiteX1" fmla="*/ 11120290 w 11120290"/>
              <a:gd name="connsiteY1" fmla="*/ 5560142 h 11120284"/>
              <a:gd name="connsiteX2" fmla="*/ 5560145 w 11120290"/>
              <a:gd name="connsiteY2" fmla="*/ 11120284 h 11120284"/>
              <a:gd name="connsiteX3" fmla="*/ 0 w 11120290"/>
              <a:gd name="connsiteY3" fmla="*/ 5560142 h 11120284"/>
              <a:gd name="connsiteX4" fmla="*/ 5560145 w 11120290"/>
              <a:gd name="connsiteY4" fmla="*/ 0 h 1112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0290" h="11120284">
                <a:moveTo>
                  <a:pt x="5560145" y="0"/>
                </a:moveTo>
                <a:cubicBezTo>
                  <a:pt x="8630928" y="0"/>
                  <a:pt x="11120290" y="2489360"/>
                  <a:pt x="11120290" y="5560142"/>
                </a:cubicBezTo>
                <a:cubicBezTo>
                  <a:pt x="11120290" y="8630924"/>
                  <a:pt x="8630928" y="11120284"/>
                  <a:pt x="5560145" y="11120284"/>
                </a:cubicBezTo>
                <a:cubicBezTo>
                  <a:pt x="2489362" y="11120284"/>
                  <a:pt x="0" y="8630924"/>
                  <a:pt x="0" y="5560142"/>
                </a:cubicBezTo>
                <a:cubicBezTo>
                  <a:pt x="0" y="2489360"/>
                  <a:pt x="2489362" y="0"/>
                  <a:pt x="55601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0512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195207" y="589665"/>
            <a:ext cx="5693228" cy="2755858"/>
          </a:xfrm>
          <a:custGeom>
            <a:avLst/>
            <a:gdLst>
              <a:gd name="connsiteX0" fmla="*/ 2763216 w 5693228"/>
              <a:gd name="connsiteY0" fmla="*/ 0 h 2755858"/>
              <a:gd name="connsiteX1" fmla="*/ 5693228 w 5693228"/>
              <a:gd name="connsiteY1" fmla="*/ 0 h 2755858"/>
              <a:gd name="connsiteX2" fmla="*/ 2930012 w 5693228"/>
              <a:gd name="connsiteY2" fmla="*/ 2755858 h 2755858"/>
              <a:gd name="connsiteX3" fmla="*/ 0 w 5693228"/>
              <a:gd name="connsiteY3" fmla="*/ 2755858 h 275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3228" h="2755858">
                <a:moveTo>
                  <a:pt x="2763216" y="0"/>
                </a:moveTo>
                <a:lnTo>
                  <a:pt x="5693228" y="0"/>
                </a:lnTo>
                <a:lnTo>
                  <a:pt x="2930012" y="2755858"/>
                </a:lnTo>
                <a:lnTo>
                  <a:pt x="0" y="27558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3565" y="3512478"/>
            <a:ext cx="5693228" cy="2755858"/>
          </a:xfrm>
          <a:custGeom>
            <a:avLst/>
            <a:gdLst>
              <a:gd name="connsiteX0" fmla="*/ 2763216 w 5693228"/>
              <a:gd name="connsiteY0" fmla="*/ 0 h 2755858"/>
              <a:gd name="connsiteX1" fmla="*/ 5693228 w 5693228"/>
              <a:gd name="connsiteY1" fmla="*/ 0 h 2755858"/>
              <a:gd name="connsiteX2" fmla="*/ 2930012 w 5693228"/>
              <a:gd name="connsiteY2" fmla="*/ 2755858 h 2755858"/>
              <a:gd name="connsiteX3" fmla="*/ 0 w 5693228"/>
              <a:gd name="connsiteY3" fmla="*/ 2755858 h 275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3228" h="2755858">
                <a:moveTo>
                  <a:pt x="2763216" y="0"/>
                </a:moveTo>
                <a:lnTo>
                  <a:pt x="5693228" y="0"/>
                </a:lnTo>
                <a:lnTo>
                  <a:pt x="2930012" y="2755858"/>
                </a:lnTo>
                <a:lnTo>
                  <a:pt x="0" y="27558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8522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1150374" y="2207346"/>
            <a:ext cx="4630994" cy="11296647"/>
          </a:xfrm>
          <a:custGeom>
            <a:avLst/>
            <a:gdLst>
              <a:gd name="connsiteX0" fmla="*/ 4630994 w 4630994"/>
              <a:gd name="connsiteY0" fmla="*/ 0 h 11296647"/>
              <a:gd name="connsiteX1" fmla="*/ 4630994 w 4630994"/>
              <a:gd name="connsiteY1" fmla="*/ 6653288 h 11296647"/>
              <a:gd name="connsiteX2" fmla="*/ 0 w 4630994"/>
              <a:gd name="connsiteY2" fmla="*/ 11296647 h 11296647"/>
              <a:gd name="connsiteX3" fmla="*/ 0 w 4630994"/>
              <a:gd name="connsiteY3" fmla="*/ 4643358 h 112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994" h="11296647">
                <a:moveTo>
                  <a:pt x="4630994" y="0"/>
                </a:moveTo>
                <a:lnTo>
                  <a:pt x="4630994" y="6653288"/>
                </a:lnTo>
                <a:lnTo>
                  <a:pt x="0" y="11296647"/>
                </a:lnTo>
                <a:lnTo>
                  <a:pt x="0" y="46433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Right Triangle 5"/>
          <p:cNvSpPr/>
          <p:nvPr userDrawn="1"/>
        </p:nvSpPr>
        <p:spPr>
          <a:xfrm flipH="1">
            <a:off x="8070850" y="2736850"/>
            <a:ext cx="4121150" cy="4121150"/>
          </a:xfrm>
          <a:prstGeom prst="rtTriangl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4317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150374" y="-4686296"/>
            <a:ext cx="4630994" cy="11296647"/>
          </a:xfrm>
          <a:custGeom>
            <a:avLst/>
            <a:gdLst>
              <a:gd name="connsiteX0" fmla="*/ 4630994 w 4630994"/>
              <a:gd name="connsiteY0" fmla="*/ 0 h 11296647"/>
              <a:gd name="connsiteX1" fmla="*/ 4630994 w 4630994"/>
              <a:gd name="connsiteY1" fmla="*/ 6653288 h 11296647"/>
              <a:gd name="connsiteX2" fmla="*/ 0 w 4630994"/>
              <a:gd name="connsiteY2" fmla="*/ 11296647 h 11296647"/>
              <a:gd name="connsiteX3" fmla="*/ 0 w 4630994"/>
              <a:gd name="connsiteY3" fmla="*/ 4643358 h 112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994" h="11296647">
                <a:moveTo>
                  <a:pt x="4630994" y="0"/>
                </a:moveTo>
                <a:lnTo>
                  <a:pt x="4630994" y="6653288"/>
                </a:lnTo>
                <a:lnTo>
                  <a:pt x="0" y="11296647"/>
                </a:lnTo>
                <a:lnTo>
                  <a:pt x="0" y="46433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Freeform: Shape 3"/>
          <p:cNvSpPr/>
          <p:nvPr userDrawn="1"/>
        </p:nvSpPr>
        <p:spPr>
          <a:xfrm>
            <a:off x="1150374" y="0"/>
            <a:ext cx="11041626" cy="6858000"/>
          </a:xfrm>
          <a:custGeom>
            <a:avLst/>
            <a:gdLst>
              <a:gd name="connsiteX0" fmla="*/ 6876311 w 11041626"/>
              <a:gd name="connsiteY0" fmla="*/ 0 h 6858000"/>
              <a:gd name="connsiteX1" fmla="*/ 11041626 w 11041626"/>
              <a:gd name="connsiteY1" fmla="*/ 0 h 6858000"/>
              <a:gd name="connsiteX2" fmla="*/ 11041626 w 11041626"/>
              <a:gd name="connsiteY2" fmla="*/ 4876801 h 6858000"/>
              <a:gd name="connsiteX3" fmla="*/ 9060427 w 11041626"/>
              <a:gd name="connsiteY3" fmla="*/ 6858000 h 6858000"/>
              <a:gd name="connsiteX4" fmla="*/ 0 w 1104162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1626" h="6858000">
                <a:moveTo>
                  <a:pt x="6876311" y="0"/>
                </a:moveTo>
                <a:lnTo>
                  <a:pt x="11041626" y="0"/>
                </a:lnTo>
                <a:lnTo>
                  <a:pt x="11041626" y="4876801"/>
                </a:lnTo>
                <a:lnTo>
                  <a:pt x="906042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65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 userDrawn="1"/>
        </p:nvSpPr>
        <p:spPr>
          <a:xfrm flipH="1" flipV="1">
            <a:off x="0" y="0"/>
            <a:ext cx="11041626" cy="6858000"/>
          </a:xfrm>
          <a:custGeom>
            <a:avLst/>
            <a:gdLst>
              <a:gd name="connsiteX0" fmla="*/ 6876311 w 11041626"/>
              <a:gd name="connsiteY0" fmla="*/ 0 h 6858000"/>
              <a:gd name="connsiteX1" fmla="*/ 11041626 w 11041626"/>
              <a:gd name="connsiteY1" fmla="*/ 0 h 6858000"/>
              <a:gd name="connsiteX2" fmla="*/ 11041626 w 11041626"/>
              <a:gd name="connsiteY2" fmla="*/ 4876801 h 6858000"/>
              <a:gd name="connsiteX3" fmla="*/ 9060427 w 11041626"/>
              <a:gd name="connsiteY3" fmla="*/ 6858000 h 6858000"/>
              <a:gd name="connsiteX4" fmla="*/ 0 w 1104162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1626" h="6858000">
                <a:moveTo>
                  <a:pt x="6876311" y="0"/>
                </a:moveTo>
                <a:lnTo>
                  <a:pt x="11041626" y="0"/>
                </a:lnTo>
                <a:lnTo>
                  <a:pt x="11041626" y="4876801"/>
                </a:lnTo>
                <a:lnTo>
                  <a:pt x="906042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-3" y="-2047995"/>
            <a:ext cx="4471308" cy="8239247"/>
          </a:xfrm>
          <a:custGeom>
            <a:avLst/>
            <a:gdLst>
              <a:gd name="connsiteX0" fmla="*/ 4471308 w 4471308"/>
              <a:gd name="connsiteY0" fmla="*/ 0 h 8239247"/>
              <a:gd name="connsiteX1" fmla="*/ 4471308 w 4471308"/>
              <a:gd name="connsiteY1" fmla="*/ 3756001 h 8239247"/>
              <a:gd name="connsiteX2" fmla="*/ 0 w 4471308"/>
              <a:gd name="connsiteY2" fmla="*/ 8239247 h 8239247"/>
              <a:gd name="connsiteX3" fmla="*/ 0 w 4471308"/>
              <a:gd name="connsiteY3" fmla="*/ 4483246 h 823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1308" h="8239247">
                <a:moveTo>
                  <a:pt x="4471308" y="0"/>
                </a:moveTo>
                <a:lnTo>
                  <a:pt x="4471308" y="3756001"/>
                </a:lnTo>
                <a:lnTo>
                  <a:pt x="0" y="8239247"/>
                </a:lnTo>
                <a:lnTo>
                  <a:pt x="0" y="44832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556908" y="-1235195"/>
            <a:ext cx="4471308" cy="8239247"/>
          </a:xfrm>
          <a:custGeom>
            <a:avLst/>
            <a:gdLst>
              <a:gd name="connsiteX0" fmla="*/ 4471308 w 4471308"/>
              <a:gd name="connsiteY0" fmla="*/ 0 h 8239247"/>
              <a:gd name="connsiteX1" fmla="*/ 4471308 w 4471308"/>
              <a:gd name="connsiteY1" fmla="*/ 3756001 h 8239247"/>
              <a:gd name="connsiteX2" fmla="*/ 0 w 4471308"/>
              <a:gd name="connsiteY2" fmla="*/ 8239247 h 8239247"/>
              <a:gd name="connsiteX3" fmla="*/ 0 w 4471308"/>
              <a:gd name="connsiteY3" fmla="*/ 4483246 h 823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1308" h="8239247">
                <a:moveTo>
                  <a:pt x="4471308" y="0"/>
                </a:moveTo>
                <a:lnTo>
                  <a:pt x="4471308" y="3756001"/>
                </a:lnTo>
                <a:lnTo>
                  <a:pt x="0" y="8239247"/>
                </a:lnTo>
                <a:lnTo>
                  <a:pt x="0" y="44832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34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859329" y="1282683"/>
            <a:ext cx="5075170" cy="4882080"/>
          </a:xfrm>
          <a:custGeom>
            <a:avLst/>
            <a:gdLst>
              <a:gd name="connsiteX0" fmla="*/ 4112631 w 4882080"/>
              <a:gd name="connsiteY0" fmla="*/ 0 h 4882080"/>
              <a:gd name="connsiteX1" fmla="*/ 4656715 w 4882080"/>
              <a:gd name="connsiteY1" fmla="*/ 225367 h 4882080"/>
              <a:gd name="connsiteX2" fmla="*/ 4656714 w 4882080"/>
              <a:gd name="connsiteY2" fmla="*/ 225366 h 4882080"/>
              <a:gd name="connsiteX3" fmla="*/ 4656714 w 4882080"/>
              <a:gd name="connsiteY3" fmla="*/ 1313532 h 4882080"/>
              <a:gd name="connsiteX4" fmla="*/ 1313534 w 4882080"/>
              <a:gd name="connsiteY4" fmla="*/ 4656714 h 4882080"/>
              <a:gd name="connsiteX5" fmla="*/ 225368 w 4882080"/>
              <a:gd name="connsiteY5" fmla="*/ 4656714 h 4882080"/>
              <a:gd name="connsiteX6" fmla="*/ 225367 w 4882080"/>
              <a:gd name="connsiteY6" fmla="*/ 4656714 h 4882080"/>
              <a:gd name="connsiteX7" fmla="*/ 225367 w 4882080"/>
              <a:gd name="connsiteY7" fmla="*/ 3568548 h 4882080"/>
              <a:gd name="connsiteX8" fmla="*/ 3568548 w 4882080"/>
              <a:gd name="connsiteY8" fmla="*/ 225367 h 4882080"/>
              <a:gd name="connsiteX9" fmla="*/ 4112631 w 4882080"/>
              <a:gd name="connsiteY9" fmla="*/ 0 h 488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2080" h="4882080">
                <a:moveTo>
                  <a:pt x="4112631" y="0"/>
                </a:moveTo>
                <a:cubicBezTo>
                  <a:pt x="4309551" y="0"/>
                  <a:pt x="4506470" y="75122"/>
                  <a:pt x="4656715" y="225367"/>
                </a:cubicBezTo>
                <a:lnTo>
                  <a:pt x="4656714" y="225366"/>
                </a:lnTo>
                <a:cubicBezTo>
                  <a:pt x="4957203" y="525855"/>
                  <a:pt x="4957203" y="1013043"/>
                  <a:pt x="4656714" y="1313532"/>
                </a:cubicBezTo>
                <a:lnTo>
                  <a:pt x="1313534" y="4656714"/>
                </a:lnTo>
                <a:cubicBezTo>
                  <a:pt x="1013045" y="4957203"/>
                  <a:pt x="525857" y="4957203"/>
                  <a:pt x="225368" y="4656714"/>
                </a:cubicBezTo>
                <a:lnTo>
                  <a:pt x="225367" y="4656714"/>
                </a:lnTo>
                <a:cubicBezTo>
                  <a:pt x="-75122" y="4356225"/>
                  <a:pt x="-75122" y="3869037"/>
                  <a:pt x="225367" y="3568548"/>
                </a:cubicBezTo>
                <a:lnTo>
                  <a:pt x="3568548" y="225367"/>
                </a:lnTo>
                <a:cubicBezTo>
                  <a:pt x="3718792" y="75122"/>
                  <a:pt x="3915712" y="0"/>
                  <a:pt x="41126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323428" y="987959"/>
            <a:ext cx="5075170" cy="4882080"/>
          </a:xfrm>
          <a:custGeom>
            <a:avLst/>
            <a:gdLst>
              <a:gd name="connsiteX0" fmla="*/ 4112631 w 4882080"/>
              <a:gd name="connsiteY0" fmla="*/ 0 h 4882080"/>
              <a:gd name="connsiteX1" fmla="*/ 4656715 w 4882080"/>
              <a:gd name="connsiteY1" fmla="*/ 225367 h 4882080"/>
              <a:gd name="connsiteX2" fmla="*/ 4656714 w 4882080"/>
              <a:gd name="connsiteY2" fmla="*/ 225366 h 4882080"/>
              <a:gd name="connsiteX3" fmla="*/ 4656714 w 4882080"/>
              <a:gd name="connsiteY3" fmla="*/ 1313532 h 4882080"/>
              <a:gd name="connsiteX4" fmla="*/ 1313534 w 4882080"/>
              <a:gd name="connsiteY4" fmla="*/ 4656714 h 4882080"/>
              <a:gd name="connsiteX5" fmla="*/ 225368 w 4882080"/>
              <a:gd name="connsiteY5" fmla="*/ 4656714 h 4882080"/>
              <a:gd name="connsiteX6" fmla="*/ 225367 w 4882080"/>
              <a:gd name="connsiteY6" fmla="*/ 4656714 h 4882080"/>
              <a:gd name="connsiteX7" fmla="*/ 225367 w 4882080"/>
              <a:gd name="connsiteY7" fmla="*/ 3568548 h 4882080"/>
              <a:gd name="connsiteX8" fmla="*/ 3568548 w 4882080"/>
              <a:gd name="connsiteY8" fmla="*/ 225367 h 4882080"/>
              <a:gd name="connsiteX9" fmla="*/ 4112631 w 4882080"/>
              <a:gd name="connsiteY9" fmla="*/ 0 h 488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2080" h="4882080">
                <a:moveTo>
                  <a:pt x="4112631" y="0"/>
                </a:moveTo>
                <a:cubicBezTo>
                  <a:pt x="4309551" y="0"/>
                  <a:pt x="4506470" y="75122"/>
                  <a:pt x="4656715" y="225367"/>
                </a:cubicBezTo>
                <a:lnTo>
                  <a:pt x="4656714" y="225366"/>
                </a:lnTo>
                <a:cubicBezTo>
                  <a:pt x="4957203" y="525855"/>
                  <a:pt x="4957203" y="1013043"/>
                  <a:pt x="4656714" y="1313532"/>
                </a:cubicBezTo>
                <a:lnTo>
                  <a:pt x="1313534" y="4656714"/>
                </a:lnTo>
                <a:cubicBezTo>
                  <a:pt x="1013045" y="4957203"/>
                  <a:pt x="525857" y="4957203"/>
                  <a:pt x="225368" y="4656714"/>
                </a:cubicBezTo>
                <a:lnTo>
                  <a:pt x="225367" y="4656714"/>
                </a:lnTo>
                <a:cubicBezTo>
                  <a:pt x="-75122" y="4356225"/>
                  <a:pt x="-75122" y="3869037"/>
                  <a:pt x="225367" y="3568548"/>
                </a:cubicBezTo>
                <a:lnTo>
                  <a:pt x="3568548" y="225367"/>
                </a:lnTo>
                <a:cubicBezTo>
                  <a:pt x="3718792" y="75122"/>
                  <a:pt x="3915712" y="0"/>
                  <a:pt x="4112631" y="0"/>
                </a:cubicBezTo>
                <a:close/>
              </a:path>
            </a:pathLst>
          </a:custGeom>
          <a:effectLst>
            <a:outerShdw blurRad="1270000" dist="76200" dir="8100000" sx="80000" sy="8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637196" y="835475"/>
            <a:ext cx="5075170" cy="4882080"/>
          </a:xfrm>
          <a:custGeom>
            <a:avLst/>
            <a:gdLst>
              <a:gd name="connsiteX0" fmla="*/ 4112631 w 4882080"/>
              <a:gd name="connsiteY0" fmla="*/ 0 h 4882080"/>
              <a:gd name="connsiteX1" fmla="*/ 4656715 w 4882080"/>
              <a:gd name="connsiteY1" fmla="*/ 225367 h 4882080"/>
              <a:gd name="connsiteX2" fmla="*/ 4656714 w 4882080"/>
              <a:gd name="connsiteY2" fmla="*/ 225366 h 4882080"/>
              <a:gd name="connsiteX3" fmla="*/ 4656714 w 4882080"/>
              <a:gd name="connsiteY3" fmla="*/ 1313532 h 4882080"/>
              <a:gd name="connsiteX4" fmla="*/ 1313534 w 4882080"/>
              <a:gd name="connsiteY4" fmla="*/ 4656714 h 4882080"/>
              <a:gd name="connsiteX5" fmla="*/ 225368 w 4882080"/>
              <a:gd name="connsiteY5" fmla="*/ 4656714 h 4882080"/>
              <a:gd name="connsiteX6" fmla="*/ 225367 w 4882080"/>
              <a:gd name="connsiteY6" fmla="*/ 4656714 h 4882080"/>
              <a:gd name="connsiteX7" fmla="*/ 225367 w 4882080"/>
              <a:gd name="connsiteY7" fmla="*/ 3568548 h 4882080"/>
              <a:gd name="connsiteX8" fmla="*/ 3568548 w 4882080"/>
              <a:gd name="connsiteY8" fmla="*/ 225367 h 4882080"/>
              <a:gd name="connsiteX9" fmla="*/ 4112631 w 4882080"/>
              <a:gd name="connsiteY9" fmla="*/ 0 h 488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2080" h="4882080">
                <a:moveTo>
                  <a:pt x="4112631" y="0"/>
                </a:moveTo>
                <a:cubicBezTo>
                  <a:pt x="4309551" y="0"/>
                  <a:pt x="4506470" y="75122"/>
                  <a:pt x="4656715" y="225367"/>
                </a:cubicBezTo>
                <a:lnTo>
                  <a:pt x="4656714" y="225366"/>
                </a:lnTo>
                <a:cubicBezTo>
                  <a:pt x="4957203" y="525855"/>
                  <a:pt x="4957203" y="1013043"/>
                  <a:pt x="4656714" y="1313532"/>
                </a:cubicBezTo>
                <a:lnTo>
                  <a:pt x="1313534" y="4656714"/>
                </a:lnTo>
                <a:cubicBezTo>
                  <a:pt x="1013045" y="4957203"/>
                  <a:pt x="525857" y="4957203"/>
                  <a:pt x="225368" y="4656714"/>
                </a:cubicBezTo>
                <a:lnTo>
                  <a:pt x="225367" y="4656714"/>
                </a:lnTo>
                <a:cubicBezTo>
                  <a:pt x="-75122" y="4356225"/>
                  <a:pt x="-75122" y="3869037"/>
                  <a:pt x="225367" y="3568548"/>
                </a:cubicBezTo>
                <a:lnTo>
                  <a:pt x="3568548" y="225367"/>
                </a:lnTo>
                <a:cubicBezTo>
                  <a:pt x="3718792" y="75122"/>
                  <a:pt x="3915712" y="0"/>
                  <a:pt x="4112631" y="0"/>
                </a:cubicBezTo>
                <a:close/>
              </a:path>
            </a:pathLst>
          </a:custGeom>
          <a:effectLst>
            <a:outerShdw blurRad="1270000" dist="76200" dir="8100000" sx="80000" sy="8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95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3846512" y="1179523"/>
            <a:ext cx="4498976" cy="4498954"/>
          </a:xfrm>
          <a:custGeom>
            <a:avLst/>
            <a:gdLst>
              <a:gd name="connsiteX0" fmla="*/ 2249488 w 4498976"/>
              <a:gd name="connsiteY0" fmla="*/ 900567 h 4498954"/>
              <a:gd name="connsiteX1" fmla="*/ 900572 w 4498976"/>
              <a:gd name="connsiteY1" fmla="*/ 2249477 h 4498954"/>
              <a:gd name="connsiteX2" fmla="*/ 2249488 w 4498976"/>
              <a:gd name="connsiteY2" fmla="*/ 3598387 h 4498954"/>
              <a:gd name="connsiteX3" fmla="*/ 3598404 w 4498976"/>
              <a:gd name="connsiteY3" fmla="*/ 2249477 h 4498954"/>
              <a:gd name="connsiteX4" fmla="*/ 2249488 w 4498976"/>
              <a:gd name="connsiteY4" fmla="*/ 900567 h 4498954"/>
              <a:gd name="connsiteX5" fmla="*/ 2249488 w 4498976"/>
              <a:gd name="connsiteY5" fmla="*/ 0 h 4498954"/>
              <a:gd name="connsiteX6" fmla="*/ 4498976 w 4498976"/>
              <a:gd name="connsiteY6" fmla="*/ 2249477 h 4498954"/>
              <a:gd name="connsiteX7" fmla="*/ 2249488 w 4498976"/>
              <a:gd name="connsiteY7" fmla="*/ 4498954 h 4498954"/>
              <a:gd name="connsiteX8" fmla="*/ 0 w 4498976"/>
              <a:gd name="connsiteY8" fmla="*/ 2249477 h 4498954"/>
              <a:gd name="connsiteX9" fmla="*/ 2249488 w 4498976"/>
              <a:gd name="connsiteY9" fmla="*/ 0 h 449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98976" h="4498954">
                <a:moveTo>
                  <a:pt x="2249488" y="900567"/>
                </a:moveTo>
                <a:cubicBezTo>
                  <a:pt x="1504502" y="900567"/>
                  <a:pt x="900572" y="1504495"/>
                  <a:pt x="900572" y="2249477"/>
                </a:cubicBezTo>
                <a:cubicBezTo>
                  <a:pt x="900572" y="2994459"/>
                  <a:pt x="1504502" y="3598387"/>
                  <a:pt x="2249488" y="3598387"/>
                </a:cubicBezTo>
                <a:cubicBezTo>
                  <a:pt x="2994474" y="3598387"/>
                  <a:pt x="3598404" y="2994459"/>
                  <a:pt x="3598404" y="2249477"/>
                </a:cubicBezTo>
                <a:cubicBezTo>
                  <a:pt x="3598404" y="1504495"/>
                  <a:pt x="2994474" y="900567"/>
                  <a:pt x="2249488" y="900567"/>
                </a:cubicBezTo>
                <a:close/>
                <a:moveTo>
                  <a:pt x="2249488" y="0"/>
                </a:moveTo>
                <a:cubicBezTo>
                  <a:pt x="3491846" y="0"/>
                  <a:pt x="4498976" y="1007126"/>
                  <a:pt x="4498976" y="2249477"/>
                </a:cubicBezTo>
                <a:cubicBezTo>
                  <a:pt x="4498976" y="3491829"/>
                  <a:pt x="3491846" y="4498954"/>
                  <a:pt x="2249488" y="4498954"/>
                </a:cubicBezTo>
                <a:cubicBezTo>
                  <a:pt x="1007130" y="4498954"/>
                  <a:pt x="0" y="3491829"/>
                  <a:pt x="0" y="2249477"/>
                </a:cubicBezTo>
                <a:cubicBezTo>
                  <a:pt x="0" y="1007126"/>
                  <a:pt x="1007130" y="0"/>
                  <a:pt x="22494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62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30904" y="1649186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effectLst>
            <a:outerShdw blurRad="1905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4433592" y="1649186"/>
            <a:ext cx="3324816" cy="2348404"/>
          </a:xfrm>
          <a:custGeom>
            <a:avLst/>
            <a:gdLst>
              <a:gd name="connsiteX0" fmla="*/ 21958 w 3324816"/>
              <a:gd name="connsiteY0" fmla="*/ 0 h 2348404"/>
              <a:gd name="connsiteX1" fmla="*/ 3302858 w 3324816"/>
              <a:gd name="connsiteY1" fmla="*/ 0 h 2348404"/>
              <a:gd name="connsiteX2" fmla="*/ 3324816 w 3324816"/>
              <a:gd name="connsiteY2" fmla="*/ 21958 h 2348404"/>
              <a:gd name="connsiteX3" fmla="*/ 3324816 w 3324816"/>
              <a:gd name="connsiteY3" fmla="*/ 2348404 h 2348404"/>
              <a:gd name="connsiteX4" fmla="*/ 0 w 3324816"/>
              <a:gd name="connsiteY4" fmla="*/ 2348404 h 2348404"/>
              <a:gd name="connsiteX5" fmla="*/ 0 w 3324816"/>
              <a:gd name="connsiteY5" fmla="*/ 21958 h 2348404"/>
              <a:gd name="connsiteX6" fmla="*/ 21958 w 3324816"/>
              <a:gd name="connsiteY6" fmla="*/ 0 h 234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4816" h="2348404">
                <a:moveTo>
                  <a:pt x="21958" y="0"/>
                </a:moveTo>
                <a:lnTo>
                  <a:pt x="3302858" y="0"/>
                </a:lnTo>
                <a:cubicBezTo>
                  <a:pt x="3314985" y="0"/>
                  <a:pt x="3324816" y="9831"/>
                  <a:pt x="3324816" y="21958"/>
                </a:cubicBezTo>
                <a:lnTo>
                  <a:pt x="3324816" y="2348404"/>
                </a:lnTo>
                <a:lnTo>
                  <a:pt x="0" y="2348404"/>
                </a:lnTo>
                <a:lnTo>
                  <a:pt x="0" y="21958"/>
                </a:lnTo>
                <a:cubicBezTo>
                  <a:pt x="0" y="9831"/>
                  <a:pt x="9831" y="0"/>
                  <a:pt x="219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7936280" y="1649186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effectLst>
            <a:outerShdw blurRad="1905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EF561AED-BC60-A749-A5F4-424D58E91E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700000">
            <a:off x="10403116" y="93344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0B52B18-3674-4E46-86F0-7C63FBA939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700000">
            <a:off x="-497117" y="184243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535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7" grpId="0"/>
      <p:bldP spid="5" grpId="0"/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21331" y="2400300"/>
            <a:ext cx="3946949" cy="2461986"/>
          </a:xfrm>
          <a:custGeom>
            <a:avLst/>
            <a:gdLst>
              <a:gd name="connsiteX0" fmla="*/ 19819 w 3946949"/>
              <a:gd name="connsiteY0" fmla="*/ 0 h 2461986"/>
              <a:gd name="connsiteX1" fmla="*/ 3927130 w 3946949"/>
              <a:gd name="connsiteY1" fmla="*/ 0 h 2461986"/>
              <a:gd name="connsiteX2" fmla="*/ 3946949 w 3946949"/>
              <a:gd name="connsiteY2" fmla="*/ 19819 h 2461986"/>
              <a:gd name="connsiteX3" fmla="*/ 3946949 w 3946949"/>
              <a:gd name="connsiteY3" fmla="*/ 2461986 h 2461986"/>
              <a:gd name="connsiteX4" fmla="*/ 0 w 3946949"/>
              <a:gd name="connsiteY4" fmla="*/ 2461986 h 2461986"/>
              <a:gd name="connsiteX5" fmla="*/ 0 w 3946949"/>
              <a:gd name="connsiteY5" fmla="*/ 19819 h 2461986"/>
              <a:gd name="connsiteX6" fmla="*/ 19819 w 3946949"/>
              <a:gd name="connsiteY6" fmla="*/ 0 h 24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6949" h="2461986">
                <a:moveTo>
                  <a:pt x="19819" y="0"/>
                </a:moveTo>
                <a:lnTo>
                  <a:pt x="3927130" y="0"/>
                </a:lnTo>
                <a:cubicBezTo>
                  <a:pt x="3938076" y="0"/>
                  <a:pt x="3946949" y="8873"/>
                  <a:pt x="3946949" y="19819"/>
                </a:cubicBezTo>
                <a:lnTo>
                  <a:pt x="3946949" y="2461986"/>
                </a:lnTo>
                <a:lnTo>
                  <a:pt x="0" y="2461986"/>
                </a:lnTo>
                <a:lnTo>
                  <a:pt x="0" y="19819"/>
                </a:lnTo>
                <a:cubicBezTo>
                  <a:pt x="0" y="8873"/>
                  <a:pt x="8873" y="0"/>
                  <a:pt x="198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19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 userDrawn="1"/>
        </p:nvSpPr>
        <p:spPr>
          <a:xfrm>
            <a:off x="1257300" y="770165"/>
            <a:ext cx="5317671" cy="5317671"/>
          </a:xfrm>
          <a:prstGeom prst="ellips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302842" y="2815707"/>
            <a:ext cx="1226586" cy="1226586"/>
          </a:xfrm>
          <a:custGeom>
            <a:avLst/>
            <a:gdLst>
              <a:gd name="connsiteX0" fmla="*/ 613293 w 1226586"/>
              <a:gd name="connsiteY0" fmla="*/ 0 h 1226586"/>
              <a:gd name="connsiteX1" fmla="*/ 1226586 w 1226586"/>
              <a:gd name="connsiteY1" fmla="*/ 613293 h 1226586"/>
              <a:gd name="connsiteX2" fmla="*/ 613293 w 1226586"/>
              <a:gd name="connsiteY2" fmla="*/ 1226586 h 1226586"/>
              <a:gd name="connsiteX3" fmla="*/ 0 w 1226586"/>
              <a:gd name="connsiteY3" fmla="*/ 613293 h 1226586"/>
              <a:gd name="connsiteX4" fmla="*/ 613293 w 1226586"/>
              <a:gd name="connsiteY4" fmla="*/ 0 h 1226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586" h="1226586">
                <a:moveTo>
                  <a:pt x="613293" y="0"/>
                </a:moveTo>
                <a:cubicBezTo>
                  <a:pt x="952005" y="0"/>
                  <a:pt x="1226586" y="274581"/>
                  <a:pt x="1226586" y="613293"/>
                </a:cubicBezTo>
                <a:cubicBezTo>
                  <a:pt x="1226586" y="952005"/>
                  <a:pt x="952005" y="1226586"/>
                  <a:pt x="613293" y="1226586"/>
                </a:cubicBezTo>
                <a:cubicBezTo>
                  <a:pt x="274581" y="1226586"/>
                  <a:pt x="0" y="952005"/>
                  <a:pt x="0" y="613293"/>
                </a:cubicBezTo>
                <a:cubicBezTo>
                  <a:pt x="0" y="274581"/>
                  <a:pt x="274581" y="0"/>
                  <a:pt x="6132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38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07594" y="-855407"/>
            <a:ext cx="4309192" cy="8568813"/>
          </a:xfrm>
          <a:custGeom>
            <a:avLst/>
            <a:gdLst>
              <a:gd name="connsiteX0" fmla="*/ 4285334 w 4309192"/>
              <a:gd name="connsiteY0" fmla="*/ 1 h 8568813"/>
              <a:gd name="connsiteX1" fmla="*/ 4284890 w 4309192"/>
              <a:gd name="connsiteY1" fmla="*/ 2050491 h 8568813"/>
              <a:gd name="connsiteX2" fmla="*/ 4284407 w 4309192"/>
              <a:gd name="connsiteY2" fmla="*/ 2050466 h 8568813"/>
              <a:gd name="connsiteX3" fmla="*/ 2050457 w 4309192"/>
              <a:gd name="connsiteY3" fmla="*/ 4284411 h 8568813"/>
              <a:gd name="connsiteX4" fmla="*/ 4284407 w 4309192"/>
              <a:gd name="connsiteY4" fmla="*/ 6518356 h 8568813"/>
              <a:gd name="connsiteX5" fmla="*/ 4297327 w 4309192"/>
              <a:gd name="connsiteY5" fmla="*/ 6517704 h 8568813"/>
              <a:gd name="connsiteX6" fmla="*/ 4309192 w 4309192"/>
              <a:gd name="connsiteY6" fmla="*/ 8568742 h 8568813"/>
              <a:gd name="connsiteX7" fmla="*/ 582136 w 4309192"/>
              <a:gd name="connsiteY7" fmla="*/ 6440637 h 8568813"/>
              <a:gd name="connsiteX8" fmla="*/ 570187 w 4309192"/>
              <a:gd name="connsiteY8" fmla="*/ 2148827 h 8568813"/>
              <a:gd name="connsiteX9" fmla="*/ 4285334 w 4309192"/>
              <a:gd name="connsiteY9" fmla="*/ 1 h 856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09192" h="8568813">
                <a:moveTo>
                  <a:pt x="4285334" y="1"/>
                </a:moveTo>
                <a:lnTo>
                  <a:pt x="4284890" y="2050491"/>
                </a:lnTo>
                <a:lnTo>
                  <a:pt x="4284407" y="2050466"/>
                </a:lnTo>
                <a:cubicBezTo>
                  <a:pt x="3050630" y="2050466"/>
                  <a:pt x="2050457" y="3050637"/>
                  <a:pt x="2050457" y="4284411"/>
                </a:cubicBezTo>
                <a:cubicBezTo>
                  <a:pt x="2050457" y="5518185"/>
                  <a:pt x="3050630" y="6518356"/>
                  <a:pt x="4284407" y="6518356"/>
                </a:cubicBezTo>
                <a:lnTo>
                  <a:pt x="4297327" y="6517704"/>
                </a:lnTo>
                <a:lnTo>
                  <a:pt x="4309192" y="8568742"/>
                </a:lnTo>
                <a:cubicBezTo>
                  <a:pt x="2775484" y="8577614"/>
                  <a:pt x="1354024" y="7765977"/>
                  <a:pt x="582136" y="6440637"/>
                </a:cubicBezTo>
                <a:cubicBezTo>
                  <a:pt x="-189752" y="5115297"/>
                  <a:pt x="-194309" y="3478445"/>
                  <a:pt x="570187" y="2148827"/>
                </a:cubicBezTo>
                <a:cubicBezTo>
                  <a:pt x="1334683" y="819209"/>
                  <a:pt x="2751601" y="-331"/>
                  <a:pt x="4285334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8067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490833" y="-4063190"/>
            <a:ext cx="4994804" cy="4994792"/>
          </a:xfrm>
          <a:custGeom>
            <a:avLst/>
            <a:gdLst>
              <a:gd name="connsiteX0" fmla="*/ 2497402 w 4994804"/>
              <a:gd name="connsiteY0" fmla="*/ 0 h 4994792"/>
              <a:gd name="connsiteX1" fmla="*/ 4994804 w 4994804"/>
              <a:gd name="connsiteY1" fmla="*/ 2497396 h 4994792"/>
              <a:gd name="connsiteX2" fmla="*/ 2497402 w 4994804"/>
              <a:gd name="connsiteY2" fmla="*/ 4994792 h 4994792"/>
              <a:gd name="connsiteX3" fmla="*/ 0 w 4994804"/>
              <a:gd name="connsiteY3" fmla="*/ 2497396 h 4994792"/>
              <a:gd name="connsiteX4" fmla="*/ 2497402 w 4994804"/>
              <a:gd name="connsiteY4" fmla="*/ 0 h 49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4804" h="4994792">
                <a:moveTo>
                  <a:pt x="2497402" y="0"/>
                </a:moveTo>
                <a:cubicBezTo>
                  <a:pt x="3876679" y="0"/>
                  <a:pt x="4994804" y="1118122"/>
                  <a:pt x="4994804" y="2497396"/>
                </a:cubicBezTo>
                <a:cubicBezTo>
                  <a:pt x="4994804" y="3876670"/>
                  <a:pt x="3876679" y="4994792"/>
                  <a:pt x="2497402" y="4994792"/>
                </a:cubicBezTo>
                <a:cubicBezTo>
                  <a:pt x="1118125" y="4994792"/>
                  <a:pt x="0" y="3876670"/>
                  <a:pt x="0" y="2497396"/>
                </a:cubicBezTo>
                <a:cubicBezTo>
                  <a:pt x="0" y="1118122"/>
                  <a:pt x="1118125" y="0"/>
                  <a:pt x="24974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490833" y="5926394"/>
            <a:ext cx="4994804" cy="4994792"/>
          </a:xfrm>
          <a:custGeom>
            <a:avLst/>
            <a:gdLst>
              <a:gd name="connsiteX0" fmla="*/ 2497402 w 4994804"/>
              <a:gd name="connsiteY0" fmla="*/ 0 h 4994792"/>
              <a:gd name="connsiteX1" fmla="*/ 4994804 w 4994804"/>
              <a:gd name="connsiteY1" fmla="*/ 2497396 h 4994792"/>
              <a:gd name="connsiteX2" fmla="*/ 2497402 w 4994804"/>
              <a:gd name="connsiteY2" fmla="*/ 4994792 h 4994792"/>
              <a:gd name="connsiteX3" fmla="*/ 0 w 4994804"/>
              <a:gd name="connsiteY3" fmla="*/ 2497396 h 4994792"/>
              <a:gd name="connsiteX4" fmla="*/ 2497402 w 4994804"/>
              <a:gd name="connsiteY4" fmla="*/ 0 h 49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4804" h="4994792">
                <a:moveTo>
                  <a:pt x="2497402" y="0"/>
                </a:moveTo>
                <a:cubicBezTo>
                  <a:pt x="3876679" y="0"/>
                  <a:pt x="4994804" y="1118122"/>
                  <a:pt x="4994804" y="2497396"/>
                </a:cubicBezTo>
                <a:cubicBezTo>
                  <a:pt x="4994804" y="3876670"/>
                  <a:pt x="3876679" y="4994792"/>
                  <a:pt x="2497402" y="4994792"/>
                </a:cubicBezTo>
                <a:cubicBezTo>
                  <a:pt x="1118125" y="4994792"/>
                  <a:pt x="0" y="3876670"/>
                  <a:pt x="0" y="2497396"/>
                </a:cubicBezTo>
                <a:cubicBezTo>
                  <a:pt x="0" y="1118122"/>
                  <a:pt x="1118125" y="0"/>
                  <a:pt x="24974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490833" y="931606"/>
            <a:ext cx="4994804" cy="4994792"/>
          </a:xfrm>
          <a:custGeom>
            <a:avLst/>
            <a:gdLst>
              <a:gd name="connsiteX0" fmla="*/ 2497402 w 4994804"/>
              <a:gd name="connsiteY0" fmla="*/ 0 h 4994792"/>
              <a:gd name="connsiteX1" fmla="*/ 4994804 w 4994804"/>
              <a:gd name="connsiteY1" fmla="*/ 2497396 h 4994792"/>
              <a:gd name="connsiteX2" fmla="*/ 2497402 w 4994804"/>
              <a:gd name="connsiteY2" fmla="*/ 4994792 h 4994792"/>
              <a:gd name="connsiteX3" fmla="*/ 0 w 4994804"/>
              <a:gd name="connsiteY3" fmla="*/ 2497396 h 4994792"/>
              <a:gd name="connsiteX4" fmla="*/ 2497402 w 4994804"/>
              <a:gd name="connsiteY4" fmla="*/ 0 h 49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4804" h="4994792">
                <a:moveTo>
                  <a:pt x="2497402" y="0"/>
                </a:moveTo>
                <a:cubicBezTo>
                  <a:pt x="3876679" y="0"/>
                  <a:pt x="4994804" y="1118122"/>
                  <a:pt x="4994804" y="2497396"/>
                </a:cubicBezTo>
                <a:cubicBezTo>
                  <a:pt x="4994804" y="3876670"/>
                  <a:pt x="3876679" y="4994792"/>
                  <a:pt x="2497402" y="4994792"/>
                </a:cubicBezTo>
                <a:cubicBezTo>
                  <a:pt x="1118125" y="4994792"/>
                  <a:pt x="0" y="3876670"/>
                  <a:pt x="0" y="2497396"/>
                </a:cubicBezTo>
                <a:cubicBezTo>
                  <a:pt x="0" y="1118122"/>
                  <a:pt x="1118125" y="0"/>
                  <a:pt x="24974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04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31738" y="1532"/>
            <a:ext cx="5518138" cy="5484869"/>
          </a:xfrm>
          <a:custGeom>
            <a:avLst/>
            <a:gdLst>
              <a:gd name="connsiteX0" fmla="*/ 2892385 w 5518138"/>
              <a:gd name="connsiteY0" fmla="*/ 0 h 5484869"/>
              <a:gd name="connsiteX1" fmla="*/ 5518138 w 5518138"/>
              <a:gd name="connsiteY1" fmla="*/ 1405 h 5484869"/>
              <a:gd name="connsiteX2" fmla="*/ 3898931 w 5518138"/>
              <a:gd name="connsiteY2" fmla="*/ 3890180 h 5484869"/>
              <a:gd name="connsiteX3" fmla="*/ 0 w 5518138"/>
              <a:gd name="connsiteY3" fmla="*/ 5484778 h 5484869"/>
              <a:gd name="connsiteX4" fmla="*/ 15192 w 5518138"/>
              <a:gd name="connsiteY4" fmla="*/ 2858737 h 5484869"/>
              <a:gd name="connsiteX5" fmla="*/ 31738 w 5518138"/>
              <a:gd name="connsiteY5" fmla="*/ 2859155 h 5484869"/>
              <a:gd name="connsiteX6" fmla="*/ 2888701 w 5518138"/>
              <a:gd name="connsiteY6" fmla="*/ 145684 h 5484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8138" h="5484869">
                <a:moveTo>
                  <a:pt x="2892385" y="0"/>
                </a:moveTo>
                <a:lnTo>
                  <a:pt x="5518138" y="1405"/>
                </a:lnTo>
                <a:cubicBezTo>
                  <a:pt x="5517357" y="1461480"/>
                  <a:pt x="4934617" y="2861019"/>
                  <a:pt x="3898931" y="3890180"/>
                </a:cubicBezTo>
                <a:cubicBezTo>
                  <a:pt x="2863244" y="4919341"/>
                  <a:pt x="1460050" y="5493224"/>
                  <a:pt x="0" y="5484778"/>
                </a:cubicBezTo>
                <a:lnTo>
                  <a:pt x="15192" y="2858737"/>
                </a:lnTo>
                <a:lnTo>
                  <a:pt x="31738" y="2859155"/>
                </a:lnTo>
                <a:cubicBezTo>
                  <a:pt x="1562279" y="2859155"/>
                  <a:pt x="2812083" y="1657181"/>
                  <a:pt x="2888701" y="1456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7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00040" y="3429001"/>
            <a:ext cx="4994788" cy="2511841"/>
          </a:xfrm>
          <a:custGeom>
            <a:avLst/>
            <a:gdLst>
              <a:gd name="connsiteX0" fmla="*/ 42 w 4994788"/>
              <a:gd name="connsiteY0" fmla="*/ 0 h 2511841"/>
              <a:gd name="connsiteX1" fmla="*/ 1195599 w 4994788"/>
              <a:gd name="connsiteY1" fmla="*/ 6916 h 2511841"/>
              <a:gd name="connsiteX2" fmla="*/ 1195218 w 4994788"/>
              <a:gd name="connsiteY2" fmla="*/ 14446 h 2511841"/>
              <a:gd name="connsiteX3" fmla="*/ 2497392 w 4994788"/>
              <a:gd name="connsiteY3" fmla="*/ 1316623 h 2511841"/>
              <a:gd name="connsiteX4" fmla="*/ 3799566 w 4994788"/>
              <a:gd name="connsiteY4" fmla="*/ 14446 h 2511841"/>
              <a:gd name="connsiteX5" fmla="*/ 3799552 w 4994788"/>
              <a:gd name="connsiteY5" fmla="*/ 14165 h 2511841"/>
              <a:gd name="connsiteX6" fmla="*/ 4994788 w 4994788"/>
              <a:gd name="connsiteY6" fmla="*/ 13907 h 2511841"/>
              <a:gd name="connsiteX7" fmla="*/ 3742231 w 4994788"/>
              <a:gd name="connsiteY7" fmla="*/ 2179478 h 2511841"/>
              <a:gd name="connsiteX8" fmla="*/ 1240521 w 4994788"/>
              <a:gd name="connsiteY8" fmla="*/ 2172513 h 2511841"/>
              <a:gd name="connsiteX9" fmla="*/ 42 w 4994788"/>
              <a:gd name="connsiteY9" fmla="*/ 0 h 2511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94788" h="2511841">
                <a:moveTo>
                  <a:pt x="42" y="0"/>
                </a:moveTo>
                <a:lnTo>
                  <a:pt x="1195599" y="6916"/>
                </a:lnTo>
                <a:lnTo>
                  <a:pt x="1195218" y="14446"/>
                </a:lnTo>
                <a:cubicBezTo>
                  <a:pt x="1195218" y="733618"/>
                  <a:pt x="1778221" y="1316623"/>
                  <a:pt x="2497392" y="1316623"/>
                </a:cubicBezTo>
                <a:cubicBezTo>
                  <a:pt x="3216563" y="1316623"/>
                  <a:pt x="3799566" y="733618"/>
                  <a:pt x="3799566" y="14446"/>
                </a:cubicBezTo>
                <a:lnTo>
                  <a:pt x="3799552" y="14165"/>
                </a:lnTo>
                <a:lnTo>
                  <a:pt x="4994788" y="13907"/>
                </a:lnTo>
                <a:cubicBezTo>
                  <a:pt x="4994982" y="907925"/>
                  <a:pt x="4517270" y="1733851"/>
                  <a:pt x="3742231" y="2179478"/>
                </a:cubicBezTo>
                <a:cubicBezTo>
                  <a:pt x="2967192" y="2625105"/>
                  <a:pt x="2013066" y="2622449"/>
                  <a:pt x="1240521" y="2172513"/>
                </a:cubicBezTo>
                <a:cubicBezTo>
                  <a:pt x="467976" y="1722577"/>
                  <a:pt x="-5130" y="894003"/>
                  <a:pt x="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323644" y="917158"/>
            <a:ext cx="4994788" cy="2511842"/>
          </a:xfrm>
          <a:custGeom>
            <a:avLst/>
            <a:gdLst>
              <a:gd name="connsiteX0" fmla="*/ 2490441 w 4994788"/>
              <a:gd name="connsiteY0" fmla="*/ 10 h 2511842"/>
              <a:gd name="connsiteX1" fmla="*/ 3742231 w 4994788"/>
              <a:gd name="connsiteY1" fmla="*/ 332364 h 2511842"/>
              <a:gd name="connsiteX2" fmla="*/ 4994788 w 4994788"/>
              <a:gd name="connsiteY2" fmla="*/ 2497935 h 2511842"/>
              <a:gd name="connsiteX3" fmla="*/ 3799552 w 4994788"/>
              <a:gd name="connsiteY3" fmla="*/ 2497677 h 2511842"/>
              <a:gd name="connsiteX4" fmla="*/ 3799566 w 4994788"/>
              <a:gd name="connsiteY4" fmla="*/ 2497396 h 2511842"/>
              <a:gd name="connsiteX5" fmla="*/ 2497392 w 4994788"/>
              <a:gd name="connsiteY5" fmla="*/ 1195218 h 2511842"/>
              <a:gd name="connsiteX6" fmla="*/ 1195218 w 4994788"/>
              <a:gd name="connsiteY6" fmla="*/ 2497396 h 2511842"/>
              <a:gd name="connsiteX7" fmla="*/ 1195599 w 4994788"/>
              <a:gd name="connsiteY7" fmla="*/ 2504926 h 2511842"/>
              <a:gd name="connsiteX8" fmla="*/ 42 w 4994788"/>
              <a:gd name="connsiteY8" fmla="*/ 2511842 h 2511842"/>
              <a:gd name="connsiteX9" fmla="*/ 1240521 w 4994788"/>
              <a:gd name="connsiteY9" fmla="*/ 339329 h 2511842"/>
              <a:gd name="connsiteX10" fmla="*/ 2490441 w 4994788"/>
              <a:gd name="connsiteY10" fmla="*/ 10 h 251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94788" h="2511842">
                <a:moveTo>
                  <a:pt x="2490441" y="10"/>
                </a:moveTo>
                <a:cubicBezTo>
                  <a:pt x="2922420" y="-1192"/>
                  <a:pt x="3354711" y="109551"/>
                  <a:pt x="3742231" y="332364"/>
                </a:cubicBezTo>
                <a:cubicBezTo>
                  <a:pt x="4517270" y="777991"/>
                  <a:pt x="4994982" y="1603917"/>
                  <a:pt x="4994788" y="2497935"/>
                </a:cubicBezTo>
                <a:lnTo>
                  <a:pt x="3799552" y="2497677"/>
                </a:lnTo>
                <a:lnTo>
                  <a:pt x="3799566" y="2497396"/>
                </a:lnTo>
                <a:cubicBezTo>
                  <a:pt x="3799566" y="1778223"/>
                  <a:pt x="3216563" y="1195218"/>
                  <a:pt x="2497392" y="1195218"/>
                </a:cubicBezTo>
                <a:cubicBezTo>
                  <a:pt x="1778221" y="1195218"/>
                  <a:pt x="1195218" y="1778223"/>
                  <a:pt x="1195218" y="2497396"/>
                </a:cubicBezTo>
                <a:lnTo>
                  <a:pt x="1195599" y="2504926"/>
                </a:lnTo>
                <a:lnTo>
                  <a:pt x="42" y="2511842"/>
                </a:lnTo>
                <a:cubicBezTo>
                  <a:pt x="-5130" y="1617839"/>
                  <a:pt x="467976" y="789265"/>
                  <a:pt x="1240521" y="339329"/>
                </a:cubicBezTo>
                <a:cubicBezTo>
                  <a:pt x="1626793" y="114361"/>
                  <a:pt x="2058461" y="1213"/>
                  <a:pt x="2490441" y="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147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6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713532" y="1633983"/>
            <a:ext cx="7658100" cy="3409260"/>
          </a:xfrm>
          <a:custGeom>
            <a:avLst/>
            <a:gdLst>
              <a:gd name="connsiteX0" fmla="*/ 3430977 w 7658100"/>
              <a:gd name="connsiteY0" fmla="*/ 0 h 3409260"/>
              <a:gd name="connsiteX1" fmla="*/ 7658100 w 7658100"/>
              <a:gd name="connsiteY1" fmla="*/ 0 h 3409260"/>
              <a:gd name="connsiteX2" fmla="*/ 4227123 w 7658100"/>
              <a:gd name="connsiteY2" fmla="*/ 3409260 h 3409260"/>
              <a:gd name="connsiteX3" fmla="*/ 0 w 7658100"/>
              <a:gd name="connsiteY3" fmla="*/ 3409260 h 3409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8100" h="3409260">
                <a:moveTo>
                  <a:pt x="3430977" y="0"/>
                </a:moveTo>
                <a:lnTo>
                  <a:pt x="7658100" y="0"/>
                </a:lnTo>
                <a:lnTo>
                  <a:pt x="4227123" y="3409260"/>
                </a:lnTo>
                <a:lnTo>
                  <a:pt x="0" y="3409260"/>
                </a:lnTo>
                <a:close/>
              </a:path>
            </a:pathLst>
          </a:custGeom>
          <a:effectLst>
            <a:outerShdw blurRad="1270000" dist="127000" dir="8100000" sx="89000" sy="89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046435" y="3481839"/>
            <a:ext cx="6192158" cy="2756647"/>
          </a:xfrm>
          <a:custGeom>
            <a:avLst/>
            <a:gdLst>
              <a:gd name="connsiteX0" fmla="*/ 3430977 w 7658100"/>
              <a:gd name="connsiteY0" fmla="*/ 0 h 3409260"/>
              <a:gd name="connsiteX1" fmla="*/ 7658100 w 7658100"/>
              <a:gd name="connsiteY1" fmla="*/ 0 h 3409260"/>
              <a:gd name="connsiteX2" fmla="*/ 4227123 w 7658100"/>
              <a:gd name="connsiteY2" fmla="*/ 3409260 h 3409260"/>
              <a:gd name="connsiteX3" fmla="*/ 0 w 7658100"/>
              <a:gd name="connsiteY3" fmla="*/ 3409260 h 3409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8100" h="3409260">
                <a:moveTo>
                  <a:pt x="3430977" y="0"/>
                </a:moveTo>
                <a:lnTo>
                  <a:pt x="7658100" y="0"/>
                </a:lnTo>
                <a:lnTo>
                  <a:pt x="4227123" y="3409260"/>
                </a:lnTo>
                <a:lnTo>
                  <a:pt x="0" y="3409260"/>
                </a:lnTo>
                <a:close/>
              </a:path>
            </a:pathLst>
          </a:custGeom>
          <a:effectLst>
            <a:outerShdw blurRad="1270000" dist="127000" dir="8100000" sx="90000" sy="9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3146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 rot="2700000">
            <a:off x="10403116" y="93344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 rot="2700000">
            <a:off x="-497117" y="184243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719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0826" y="1656547"/>
            <a:ext cx="4352925" cy="5316511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indent="0">
              <a:buNone/>
              <a:defRPr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239407" y="117332"/>
            <a:ext cx="3276444" cy="4006993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indent="0">
              <a:buNone/>
              <a:defRPr/>
            </a:lvl1pPr>
          </a:lstStyle>
          <a:p>
            <a:endParaRPr lang="id-ID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84267" y="856571"/>
            <a:ext cx="5178088" cy="15718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Neue medium" panose="00000400000000000000" pitchFamily="2" charset="0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0005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build="p">
        <p:tmplLst>
          <p:tmpl lvl="1">
            <p:tnLst>
              <p:par>
                <p:cTn presetID="2" presetClass="entr" presetSubtype="8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918534" y="3996501"/>
            <a:ext cx="1517650" cy="1823356"/>
          </a:xfrm>
          <a:custGeom>
            <a:avLst/>
            <a:gdLst>
              <a:gd name="connsiteX0" fmla="*/ 10806 w 1517650"/>
              <a:gd name="connsiteY0" fmla="*/ 0 h 1823356"/>
              <a:gd name="connsiteX1" fmla="*/ 1506844 w 1517650"/>
              <a:gd name="connsiteY1" fmla="*/ 0 h 1823356"/>
              <a:gd name="connsiteX2" fmla="*/ 1517650 w 1517650"/>
              <a:gd name="connsiteY2" fmla="*/ 10806 h 1823356"/>
              <a:gd name="connsiteX3" fmla="*/ 1517650 w 1517650"/>
              <a:gd name="connsiteY3" fmla="*/ 1812550 h 1823356"/>
              <a:gd name="connsiteX4" fmla="*/ 1506844 w 1517650"/>
              <a:gd name="connsiteY4" fmla="*/ 1823356 h 1823356"/>
              <a:gd name="connsiteX5" fmla="*/ 10806 w 1517650"/>
              <a:gd name="connsiteY5" fmla="*/ 1823356 h 1823356"/>
              <a:gd name="connsiteX6" fmla="*/ 0 w 1517650"/>
              <a:gd name="connsiteY6" fmla="*/ 1812550 h 1823356"/>
              <a:gd name="connsiteX7" fmla="*/ 0 w 1517650"/>
              <a:gd name="connsiteY7" fmla="*/ 10806 h 1823356"/>
              <a:gd name="connsiteX8" fmla="*/ 10806 w 1517650"/>
              <a:gd name="connsiteY8" fmla="*/ 0 h 182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7650" h="1823356">
                <a:moveTo>
                  <a:pt x="10806" y="0"/>
                </a:moveTo>
                <a:lnTo>
                  <a:pt x="1506844" y="0"/>
                </a:lnTo>
                <a:cubicBezTo>
                  <a:pt x="1512812" y="0"/>
                  <a:pt x="1517650" y="4838"/>
                  <a:pt x="1517650" y="10806"/>
                </a:cubicBezTo>
                <a:lnTo>
                  <a:pt x="1517650" y="1812550"/>
                </a:lnTo>
                <a:cubicBezTo>
                  <a:pt x="1517650" y="1818518"/>
                  <a:pt x="1512812" y="1823356"/>
                  <a:pt x="1506844" y="1823356"/>
                </a:cubicBezTo>
                <a:lnTo>
                  <a:pt x="10806" y="1823356"/>
                </a:lnTo>
                <a:cubicBezTo>
                  <a:pt x="4838" y="1823356"/>
                  <a:pt x="0" y="1818518"/>
                  <a:pt x="0" y="1812550"/>
                </a:cubicBezTo>
                <a:lnTo>
                  <a:pt x="0" y="10806"/>
                </a:lnTo>
                <a:cubicBezTo>
                  <a:pt x="0" y="4838"/>
                  <a:pt x="4838" y="0"/>
                  <a:pt x="10806" y="0"/>
                </a:cubicBezTo>
                <a:close/>
              </a:path>
            </a:pathLst>
          </a:cu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480653" y="3996501"/>
            <a:ext cx="1517650" cy="1823356"/>
          </a:xfrm>
          <a:custGeom>
            <a:avLst/>
            <a:gdLst>
              <a:gd name="connsiteX0" fmla="*/ 10806 w 1517650"/>
              <a:gd name="connsiteY0" fmla="*/ 0 h 1823356"/>
              <a:gd name="connsiteX1" fmla="*/ 1506844 w 1517650"/>
              <a:gd name="connsiteY1" fmla="*/ 0 h 1823356"/>
              <a:gd name="connsiteX2" fmla="*/ 1517650 w 1517650"/>
              <a:gd name="connsiteY2" fmla="*/ 10806 h 1823356"/>
              <a:gd name="connsiteX3" fmla="*/ 1517650 w 1517650"/>
              <a:gd name="connsiteY3" fmla="*/ 1812550 h 1823356"/>
              <a:gd name="connsiteX4" fmla="*/ 1506844 w 1517650"/>
              <a:gd name="connsiteY4" fmla="*/ 1823356 h 1823356"/>
              <a:gd name="connsiteX5" fmla="*/ 10806 w 1517650"/>
              <a:gd name="connsiteY5" fmla="*/ 1823356 h 1823356"/>
              <a:gd name="connsiteX6" fmla="*/ 0 w 1517650"/>
              <a:gd name="connsiteY6" fmla="*/ 1812550 h 1823356"/>
              <a:gd name="connsiteX7" fmla="*/ 0 w 1517650"/>
              <a:gd name="connsiteY7" fmla="*/ 10806 h 1823356"/>
              <a:gd name="connsiteX8" fmla="*/ 10806 w 1517650"/>
              <a:gd name="connsiteY8" fmla="*/ 0 h 182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7650" h="1823356">
                <a:moveTo>
                  <a:pt x="10806" y="0"/>
                </a:moveTo>
                <a:lnTo>
                  <a:pt x="1506844" y="0"/>
                </a:lnTo>
                <a:cubicBezTo>
                  <a:pt x="1512812" y="0"/>
                  <a:pt x="1517650" y="4838"/>
                  <a:pt x="1517650" y="10806"/>
                </a:cubicBezTo>
                <a:lnTo>
                  <a:pt x="1517650" y="1812550"/>
                </a:lnTo>
                <a:cubicBezTo>
                  <a:pt x="1517650" y="1818518"/>
                  <a:pt x="1512812" y="1823356"/>
                  <a:pt x="1506844" y="1823356"/>
                </a:cubicBezTo>
                <a:lnTo>
                  <a:pt x="10806" y="1823356"/>
                </a:lnTo>
                <a:cubicBezTo>
                  <a:pt x="4838" y="1823356"/>
                  <a:pt x="0" y="1818518"/>
                  <a:pt x="0" y="1812550"/>
                </a:cubicBezTo>
                <a:lnTo>
                  <a:pt x="0" y="10806"/>
                </a:lnTo>
                <a:cubicBezTo>
                  <a:pt x="0" y="4838"/>
                  <a:pt x="4838" y="0"/>
                  <a:pt x="10806" y="0"/>
                </a:cubicBezTo>
                <a:close/>
              </a:path>
            </a:pathLst>
          </a:cu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082557" y="3996501"/>
            <a:ext cx="1517650" cy="1823356"/>
          </a:xfrm>
          <a:custGeom>
            <a:avLst/>
            <a:gdLst>
              <a:gd name="connsiteX0" fmla="*/ 10806 w 1517650"/>
              <a:gd name="connsiteY0" fmla="*/ 0 h 1823356"/>
              <a:gd name="connsiteX1" fmla="*/ 1506844 w 1517650"/>
              <a:gd name="connsiteY1" fmla="*/ 0 h 1823356"/>
              <a:gd name="connsiteX2" fmla="*/ 1517650 w 1517650"/>
              <a:gd name="connsiteY2" fmla="*/ 10806 h 1823356"/>
              <a:gd name="connsiteX3" fmla="*/ 1517650 w 1517650"/>
              <a:gd name="connsiteY3" fmla="*/ 1812550 h 1823356"/>
              <a:gd name="connsiteX4" fmla="*/ 1506844 w 1517650"/>
              <a:gd name="connsiteY4" fmla="*/ 1823356 h 1823356"/>
              <a:gd name="connsiteX5" fmla="*/ 10806 w 1517650"/>
              <a:gd name="connsiteY5" fmla="*/ 1823356 h 1823356"/>
              <a:gd name="connsiteX6" fmla="*/ 0 w 1517650"/>
              <a:gd name="connsiteY6" fmla="*/ 1812550 h 1823356"/>
              <a:gd name="connsiteX7" fmla="*/ 0 w 1517650"/>
              <a:gd name="connsiteY7" fmla="*/ 10806 h 1823356"/>
              <a:gd name="connsiteX8" fmla="*/ 10806 w 1517650"/>
              <a:gd name="connsiteY8" fmla="*/ 0 h 182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7650" h="1823356">
                <a:moveTo>
                  <a:pt x="10806" y="0"/>
                </a:moveTo>
                <a:lnTo>
                  <a:pt x="1506844" y="0"/>
                </a:lnTo>
                <a:cubicBezTo>
                  <a:pt x="1512812" y="0"/>
                  <a:pt x="1517650" y="4838"/>
                  <a:pt x="1517650" y="10806"/>
                </a:cubicBezTo>
                <a:lnTo>
                  <a:pt x="1517650" y="1812550"/>
                </a:lnTo>
                <a:cubicBezTo>
                  <a:pt x="1517650" y="1818518"/>
                  <a:pt x="1512812" y="1823356"/>
                  <a:pt x="1506844" y="1823356"/>
                </a:cubicBezTo>
                <a:lnTo>
                  <a:pt x="10806" y="1823356"/>
                </a:lnTo>
                <a:cubicBezTo>
                  <a:pt x="4838" y="1823356"/>
                  <a:pt x="0" y="1818518"/>
                  <a:pt x="0" y="1812550"/>
                </a:cubicBezTo>
                <a:lnTo>
                  <a:pt x="0" y="10806"/>
                </a:lnTo>
                <a:cubicBezTo>
                  <a:pt x="0" y="4838"/>
                  <a:pt x="4838" y="0"/>
                  <a:pt x="10806" y="0"/>
                </a:cubicBezTo>
                <a:close/>
              </a:path>
            </a:pathLst>
          </a:custGeom>
          <a:effectLst>
            <a:outerShdw blurRad="381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162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4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291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975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8332302" y="4432299"/>
            <a:ext cx="1858616" cy="4851401"/>
          </a:xfrm>
          <a:custGeom>
            <a:avLst/>
            <a:gdLst>
              <a:gd name="connsiteX0" fmla="*/ 929308 w 1858616"/>
              <a:gd name="connsiteY0" fmla="*/ 0 h 4851401"/>
              <a:gd name="connsiteX1" fmla="*/ 1024324 w 1858616"/>
              <a:gd name="connsiteY1" fmla="*/ 4798 h 4851401"/>
              <a:gd name="connsiteX2" fmla="*/ 1858616 w 1858616"/>
              <a:gd name="connsiteY2" fmla="*/ 929308 h 4851401"/>
              <a:gd name="connsiteX3" fmla="*/ 1858616 w 1858616"/>
              <a:gd name="connsiteY3" fmla="*/ 3922093 h 4851401"/>
              <a:gd name="connsiteX4" fmla="*/ 929308 w 1858616"/>
              <a:gd name="connsiteY4" fmla="*/ 4851401 h 4851401"/>
              <a:gd name="connsiteX5" fmla="*/ 929308 w 1858616"/>
              <a:gd name="connsiteY5" fmla="*/ 4851400 h 4851401"/>
              <a:gd name="connsiteX6" fmla="*/ 0 w 1858616"/>
              <a:gd name="connsiteY6" fmla="*/ 3922092 h 4851401"/>
              <a:gd name="connsiteX7" fmla="*/ 1 w 1858616"/>
              <a:gd name="connsiteY7" fmla="*/ 929308 h 4851401"/>
              <a:gd name="connsiteX8" fmla="*/ 834292 w 1858616"/>
              <a:gd name="connsiteY8" fmla="*/ 4798 h 4851401"/>
              <a:gd name="connsiteX9" fmla="*/ 929308 w 1858616"/>
              <a:gd name="connsiteY9" fmla="*/ 0 h 4851401"/>
              <a:gd name="connsiteX10" fmla="*/ 929309 w 1858616"/>
              <a:gd name="connsiteY10" fmla="*/ 0 h 4851401"/>
              <a:gd name="connsiteX11" fmla="*/ 929308 w 1858616"/>
              <a:gd name="connsiteY11" fmla="*/ 0 h 485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8616" h="4851401">
                <a:moveTo>
                  <a:pt x="929308" y="0"/>
                </a:moveTo>
                <a:lnTo>
                  <a:pt x="1024324" y="4798"/>
                </a:lnTo>
                <a:cubicBezTo>
                  <a:pt x="1492934" y="52387"/>
                  <a:pt x="1858616" y="448142"/>
                  <a:pt x="1858616" y="929308"/>
                </a:cubicBezTo>
                <a:lnTo>
                  <a:pt x="1858616" y="3922093"/>
                </a:lnTo>
                <a:cubicBezTo>
                  <a:pt x="1858616" y="4435336"/>
                  <a:pt x="1442551" y="4851401"/>
                  <a:pt x="929308" y="4851401"/>
                </a:cubicBezTo>
                <a:lnTo>
                  <a:pt x="929308" y="4851400"/>
                </a:lnTo>
                <a:cubicBezTo>
                  <a:pt x="416065" y="4851400"/>
                  <a:pt x="0" y="4435335"/>
                  <a:pt x="0" y="3922092"/>
                </a:cubicBezTo>
                <a:lnTo>
                  <a:pt x="1" y="929308"/>
                </a:lnTo>
                <a:cubicBezTo>
                  <a:pt x="1" y="448142"/>
                  <a:pt x="365683" y="52387"/>
                  <a:pt x="834292" y="4798"/>
                </a:cubicBezTo>
                <a:close/>
                <a:moveTo>
                  <a:pt x="929308" y="0"/>
                </a:moveTo>
                <a:lnTo>
                  <a:pt x="929309" y="0"/>
                </a:lnTo>
                <a:lnTo>
                  <a:pt x="929308" y="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174977" y="-2425700"/>
            <a:ext cx="1858616" cy="4851401"/>
          </a:xfrm>
          <a:custGeom>
            <a:avLst/>
            <a:gdLst>
              <a:gd name="connsiteX0" fmla="*/ 929308 w 1858616"/>
              <a:gd name="connsiteY0" fmla="*/ 0 h 4851401"/>
              <a:gd name="connsiteX1" fmla="*/ 1024324 w 1858616"/>
              <a:gd name="connsiteY1" fmla="*/ 4798 h 4851401"/>
              <a:gd name="connsiteX2" fmla="*/ 1858616 w 1858616"/>
              <a:gd name="connsiteY2" fmla="*/ 929308 h 4851401"/>
              <a:gd name="connsiteX3" fmla="*/ 1858616 w 1858616"/>
              <a:gd name="connsiteY3" fmla="*/ 3922093 h 4851401"/>
              <a:gd name="connsiteX4" fmla="*/ 929308 w 1858616"/>
              <a:gd name="connsiteY4" fmla="*/ 4851401 h 4851401"/>
              <a:gd name="connsiteX5" fmla="*/ 929308 w 1858616"/>
              <a:gd name="connsiteY5" fmla="*/ 4851400 h 4851401"/>
              <a:gd name="connsiteX6" fmla="*/ 0 w 1858616"/>
              <a:gd name="connsiteY6" fmla="*/ 3922092 h 4851401"/>
              <a:gd name="connsiteX7" fmla="*/ 1 w 1858616"/>
              <a:gd name="connsiteY7" fmla="*/ 929308 h 4851401"/>
              <a:gd name="connsiteX8" fmla="*/ 834292 w 1858616"/>
              <a:gd name="connsiteY8" fmla="*/ 4798 h 4851401"/>
              <a:gd name="connsiteX9" fmla="*/ 929308 w 1858616"/>
              <a:gd name="connsiteY9" fmla="*/ 0 h 4851401"/>
              <a:gd name="connsiteX10" fmla="*/ 929309 w 1858616"/>
              <a:gd name="connsiteY10" fmla="*/ 0 h 4851401"/>
              <a:gd name="connsiteX11" fmla="*/ 929308 w 1858616"/>
              <a:gd name="connsiteY11" fmla="*/ 0 h 485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8616" h="4851401">
                <a:moveTo>
                  <a:pt x="929308" y="0"/>
                </a:moveTo>
                <a:lnTo>
                  <a:pt x="1024324" y="4798"/>
                </a:lnTo>
                <a:cubicBezTo>
                  <a:pt x="1492934" y="52387"/>
                  <a:pt x="1858616" y="448142"/>
                  <a:pt x="1858616" y="929308"/>
                </a:cubicBezTo>
                <a:lnTo>
                  <a:pt x="1858616" y="3922093"/>
                </a:lnTo>
                <a:cubicBezTo>
                  <a:pt x="1858616" y="4435336"/>
                  <a:pt x="1442551" y="4851401"/>
                  <a:pt x="929308" y="4851401"/>
                </a:cubicBezTo>
                <a:lnTo>
                  <a:pt x="929308" y="4851400"/>
                </a:lnTo>
                <a:cubicBezTo>
                  <a:pt x="416065" y="4851400"/>
                  <a:pt x="0" y="4435335"/>
                  <a:pt x="0" y="3922092"/>
                </a:cubicBezTo>
                <a:lnTo>
                  <a:pt x="1" y="929308"/>
                </a:lnTo>
                <a:cubicBezTo>
                  <a:pt x="1" y="448142"/>
                  <a:pt x="365683" y="52387"/>
                  <a:pt x="834292" y="4798"/>
                </a:cubicBezTo>
                <a:close/>
                <a:moveTo>
                  <a:pt x="929308" y="0"/>
                </a:moveTo>
                <a:lnTo>
                  <a:pt x="929309" y="0"/>
                </a:lnTo>
                <a:lnTo>
                  <a:pt x="929308" y="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800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8128000" y="2381251"/>
            <a:ext cx="4064000" cy="2895600"/>
          </a:xfrm>
          <a:custGeom>
            <a:avLst/>
            <a:gdLst>
              <a:gd name="connsiteX0" fmla="*/ 20617 w 4064000"/>
              <a:gd name="connsiteY0" fmla="*/ 0 h 2895600"/>
              <a:gd name="connsiteX1" fmla="*/ 4043383 w 4064000"/>
              <a:gd name="connsiteY1" fmla="*/ 0 h 2895600"/>
              <a:gd name="connsiteX2" fmla="*/ 4064000 w 4064000"/>
              <a:gd name="connsiteY2" fmla="*/ 20617 h 2895600"/>
              <a:gd name="connsiteX3" fmla="*/ 4064000 w 4064000"/>
              <a:gd name="connsiteY3" fmla="*/ 2874983 h 2895600"/>
              <a:gd name="connsiteX4" fmla="*/ 4043383 w 4064000"/>
              <a:gd name="connsiteY4" fmla="*/ 2895600 h 2895600"/>
              <a:gd name="connsiteX5" fmla="*/ 20617 w 4064000"/>
              <a:gd name="connsiteY5" fmla="*/ 2895600 h 2895600"/>
              <a:gd name="connsiteX6" fmla="*/ 0 w 4064000"/>
              <a:gd name="connsiteY6" fmla="*/ 2874983 h 2895600"/>
              <a:gd name="connsiteX7" fmla="*/ 0 w 4064000"/>
              <a:gd name="connsiteY7" fmla="*/ 20617 h 2895600"/>
              <a:gd name="connsiteX8" fmla="*/ 20617 w 4064000"/>
              <a:gd name="connsiteY8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2895600">
                <a:moveTo>
                  <a:pt x="20617" y="0"/>
                </a:moveTo>
                <a:lnTo>
                  <a:pt x="4043383" y="0"/>
                </a:lnTo>
                <a:cubicBezTo>
                  <a:pt x="4054769" y="0"/>
                  <a:pt x="4064000" y="9231"/>
                  <a:pt x="4064000" y="20617"/>
                </a:cubicBezTo>
                <a:lnTo>
                  <a:pt x="4064000" y="2874983"/>
                </a:lnTo>
                <a:cubicBezTo>
                  <a:pt x="4064000" y="2886369"/>
                  <a:pt x="4054769" y="2895600"/>
                  <a:pt x="4043383" y="2895600"/>
                </a:cubicBezTo>
                <a:lnTo>
                  <a:pt x="20617" y="2895600"/>
                </a:lnTo>
                <a:cubicBezTo>
                  <a:pt x="9231" y="2895600"/>
                  <a:pt x="0" y="2886369"/>
                  <a:pt x="0" y="2874983"/>
                </a:cubicBezTo>
                <a:lnTo>
                  <a:pt x="0" y="20617"/>
                </a:lnTo>
                <a:cubicBezTo>
                  <a:pt x="0" y="9231"/>
                  <a:pt x="9231" y="0"/>
                  <a:pt x="20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381251"/>
            <a:ext cx="4064000" cy="2895600"/>
          </a:xfrm>
          <a:custGeom>
            <a:avLst/>
            <a:gdLst>
              <a:gd name="connsiteX0" fmla="*/ 20617 w 4064000"/>
              <a:gd name="connsiteY0" fmla="*/ 0 h 2895600"/>
              <a:gd name="connsiteX1" fmla="*/ 4043383 w 4064000"/>
              <a:gd name="connsiteY1" fmla="*/ 0 h 2895600"/>
              <a:gd name="connsiteX2" fmla="*/ 4064000 w 4064000"/>
              <a:gd name="connsiteY2" fmla="*/ 20617 h 2895600"/>
              <a:gd name="connsiteX3" fmla="*/ 4064000 w 4064000"/>
              <a:gd name="connsiteY3" fmla="*/ 2874983 h 2895600"/>
              <a:gd name="connsiteX4" fmla="*/ 4043383 w 4064000"/>
              <a:gd name="connsiteY4" fmla="*/ 2895600 h 2895600"/>
              <a:gd name="connsiteX5" fmla="*/ 20617 w 4064000"/>
              <a:gd name="connsiteY5" fmla="*/ 2895600 h 2895600"/>
              <a:gd name="connsiteX6" fmla="*/ 0 w 4064000"/>
              <a:gd name="connsiteY6" fmla="*/ 2874983 h 2895600"/>
              <a:gd name="connsiteX7" fmla="*/ 0 w 4064000"/>
              <a:gd name="connsiteY7" fmla="*/ 20617 h 2895600"/>
              <a:gd name="connsiteX8" fmla="*/ 20617 w 4064000"/>
              <a:gd name="connsiteY8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2895600">
                <a:moveTo>
                  <a:pt x="20617" y="0"/>
                </a:moveTo>
                <a:lnTo>
                  <a:pt x="4043383" y="0"/>
                </a:lnTo>
                <a:cubicBezTo>
                  <a:pt x="4054769" y="0"/>
                  <a:pt x="4064000" y="9231"/>
                  <a:pt x="4064000" y="20617"/>
                </a:cubicBezTo>
                <a:lnTo>
                  <a:pt x="4064000" y="2874983"/>
                </a:lnTo>
                <a:cubicBezTo>
                  <a:pt x="4064000" y="2886369"/>
                  <a:pt x="4054769" y="2895600"/>
                  <a:pt x="4043383" y="2895600"/>
                </a:cubicBezTo>
                <a:lnTo>
                  <a:pt x="20617" y="2895600"/>
                </a:lnTo>
                <a:cubicBezTo>
                  <a:pt x="9231" y="2895600"/>
                  <a:pt x="0" y="2886369"/>
                  <a:pt x="0" y="2874983"/>
                </a:cubicBezTo>
                <a:lnTo>
                  <a:pt x="0" y="20617"/>
                </a:lnTo>
                <a:cubicBezTo>
                  <a:pt x="0" y="9231"/>
                  <a:pt x="9231" y="0"/>
                  <a:pt x="20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FED0E86C-3C41-8545-8992-8F67363EE9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2381251"/>
            <a:ext cx="4064000" cy="2895600"/>
          </a:xfrm>
          <a:custGeom>
            <a:avLst/>
            <a:gdLst>
              <a:gd name="connsiteX0" fmla="*/ 20617 w 4064000"/>
              <a:gd name="connsiteY0" fmla="*/ 0 h 2895600"/>
              <a:gd name="connsiteX1" fmla="*/ 4043383 w 4064000"/>
              <a:gd name="connsiteY1" fmla="*/ 0 h 2895600"/>
              <a:gd name="connsiteX2" fmla="*/ 4064000 w 4064000"/>
              <a:gd name="connsiteY2" fmla="*/ 20617 h 2895600"/>
              <a:gd name="connsiteX3" fmla="*/ 4064000 w 4064000"/>
              <a:gd name="connsiteY3" fmla="*/ 2874983 h 2895600"/>
              <a:gd name="connsiteX4" fmla="*/ 4043383 w 4064000"/>
              <a:gd name="connsiteY4" fmla="*/ 2895600 h 2895600"/>
              <a:gd name="connsiteX5" fmla="*/ 20617 w 4064000"/>
              <a:gd name="connsiteY5" fmla="*/ 2895600 h 2895600"/>
              <a:gd name="connsiteX6" fmla="*/ 0 w 4064000"/>
              <a:gd name="connsiteY6" fmla="*/ 2874983 h 2895600"/>
              <a:gd name="connsiteX7" fmla="*/ 0 w 4064000"/>
              <a:gd name="connsiteY7" fmla="*/ 20617 h 2895600"/>
              <a:gd name="connsiteX8" fmla="*/ 20617 w 4064000"/>
              <a:gd name="connsiteY8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2895600">
                <a:moveTo>
                  <a:pt x="20617" y="0"/>
                </a:moveTo>
                <a:lnTo>
                  <a:pt x="4043383" y="0"/>
                </a:lnTo>
                <a:cubicBezTo>
                  <a:pt x="4054769" y="0"/>
                  <a:pt x="4064000" y="9231"/>
                  <a:pt x="4064000" y="20617"/>
                </a:cubicBezTo>
                <a:lnTo>
                  <a:pt x="4064000" y="2874983"/>
                </a:lnTo>
                <a:cubicBezTo>
                  <a:pt x="4064000" y="2886369"/>
                  <a:pt x="4054769" y="2895600"/>
                  <a:pt x="4043383" y="2895600"/>
                </a:cubicBezTo>
                <a:lnTo>
                  <a:pt x="20617" y="2895600"/>
                </a:lnTo>
                <a:cubicBezTo>
                  <a:pt x="9231" y="2895600"/>
                  <a:pt x="0" y="2886369"/>
                  <a:pt x="0" y="2874983"/>
                </a:cubicBezTo>
                <a:lnTo>
                  <a:pt x="0" y="20617"/>
                </a:lnTo>
                <a:cubicBezTo>
                  <a:pt x="0" y="9231"/>
                  <a:pt x="9231" y="0"/>
                  <a:pt x="20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8EDFB10D-54A3-1E4A-B5F4-C040111FDF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700000">
            <a:off x="10403116" y="93344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A19EBD3-85E1-E14C-B982-2CC53B1BC5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700000">
            <a:off x="-497117" y="1842439"/>
            <a:ext cx="2285999" cy="4076700"/>
          </a:xfrm>
          <a:prstGeom prst="rect">
            <a:avLst/>
          </a:prstGeom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7827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4" grpId="0"/>
      <p:bldP spid="5" grpId="0"/>
      <p:bldP spid="8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 userDrawn="1"/>
        </p:nvSpPr>
        <p:spPr>
          <a:xfrm flipH="1">
            <a:off x="7739742" y="2405743"/>
            <a:ext cx="4452257" cy="4452257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086178" y="1208315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effectLst>
            <a:outerShdw blurRad="1270000" sx="90000" sy="90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061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984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79506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93213" y="0"/>
            <a:ext cx="2998787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192838" y="0"/>
            <a:ext cx="2998787" cy="6858000"/>
          </a:xfrm>
          <a:prstGeom prst="rect">
            <a:avLst/>
          </a:prstGeom>
          <a:effectLst>
            <a:outerShdw blurRad="1270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072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16375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730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8519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739900" y="1092200"/>
            <a:ext cx="6248400" cy="4699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513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0773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421626" y="0"/>
            <a:ext cx="8770375" cy="6858001"/>
          </a:xfrm>
          <a:custGeom>
            <a:avLst/>
            <a:gdLst>
              <a:gd name="connsiteX0" fmla="*/ 6858001 w 8770375"/>
              <a:gd name="connsiteY0" fmla="*/ 0 h 6858001"/>
              <a:gd name="connsiteX1" fmla="*/ 8770375 w 8770375"/>
              <a:gd name="connsiteY1" fmla="*/ 0 h 6858001"/>
              <a:gd name="connsiteX2" fmla="*/ 8770375 w 8770375"/>
              <a:gd name="connsiteY2" fmla="*/ 6858001 h 6858001"/>
              <a:gd name="connsiteX3" fmla="*/ 0 w 8770375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70375" h="6858001">
                <a:moveTo>
                  <a:pt x="6858001" y="0"/>
                </a:moveTo>
                <a:lnTo>
                  <a:pt x="8770375" y="0"/>
                </a:lnTo>
                <a:lnTo>
                  <a:pt x="8770375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30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9862" y="2188564"/>
            <a:ext cx="779489" cy="2698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3467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4784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13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9129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4633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1162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3143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A527E8-672D-43C5-A621-31F4824C8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074812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DE0655-237A-4077-B571-B6A79E186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5693"/>
            <a:ext cx="2844800" cy="36603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D59D2F-F7AD-448E-A2B9-8D71F16986E3}" type="datetimeFigureOut">
              <a:rPr lang="ru-RU"/>
              <a:pPr>
                <a:defRPr/>
              </a:pPr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327515-17DA-48C8-B41C-1824753D9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5693"/>
            <a:ext cx="3860800" cy="36603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E35A74-BD64-4276-AFB7-2A3CF59F2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5693"/>
            <a:ext cx="2844800" cy="36603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C76E333-4F44-40C9-A2DA-950472DD61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910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/>
          <p:cNvSpPr/>
          <p:nvPr/>
        </p:nvSpPr>
        <p:spPr>
          <a:xfrm rot="18900000" flipH="1">
            <a:off x="-679150" y="615061"/>
            <a:ext cx="1500566" cy="1299370"/>
          </a:xfrm>
          <a:custGeom>
            <a:avLst/>
            <a:gdLst>
              <a:gd name="connsiteX0" fmla="*/ 201196 w 1500566"/>
              <a:gd name="connsiteY0" fmla="*/ 0 h 1299370"/>
              <a:gd name="connsiteX1" fmla="*/ 154857 w 1500566"/>
              <a:gd name="connsiteY1" fmla="*/ 53500 h 1299370"/>
              <a:gd name="connsiteX2" fmla="*/ 15836 w 1500566"/>
              <a:gd name="connsiteY2" fmla="*/ 362787 h 1299370"/>
              <a:gd name="connsiteX3" fmla="*/ 0 w 1500566"/>
              <a:gd name="connsiteY3" fmla="*/ 519880 h 1299370"/>
              <a:gd name="connsiteX4" fmla="*/ 15836 w 1500566"/>
              <a:gd name="connsiteY4" fmla="*/ 676974 h 1299370"/>
              <a:gd name="connsiteX5" fmla="*/ 779489 w 1500566"/>
              <a:gd name="connsiteY5" fmla="*/ 1299369 h 1299370"/>
              <a:gd name="connsiteX6" fmla="*/ 1500566 w 1500566"/>
              <a:gd name="connsiteY6" fmla="*/ 1299370 h 1299370"/>
              <a:gd name="connsiteX7" fmla="*/ 1167479 w 1500566"/>
              <a:gd name="connsiteY7" fmla="*/ 966283 h 1299370"/>
              <a:gd name="connsiteX8" fmla="*/ 802606 w 1500566"/>
              <a:gd name="connsiteY8" fmla="*/ 966283 h 1299370"/>
              <a:gd name="connsiteX9" fmla="*/ 356203 w 1500566"/>
              <a:gd name="connsiteY9" fmla="*/ 519880 h 1299370"/>
              <a:gd name="connsiteX10" fmla="*/ 432441 w 1500566"/>
              <a:gd name="connsiteY10" fmla="*/ 270292 h 1299370"/>
              <a:gd name="connsiteX11" fmla="*/ 450094 w 1500566"/>
              <a:gd name="connsiteY11" fmla="*/ 248897 h 129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0566" h="1299370">
                <a:moveTo>
                  <a:pt x="201196" y="0"/>
                </a:moveTo>
                <a:lnTo>
                  <a:pt x="154857" y="53500"/>
                </a:lnTo>
                <a:cubicBezTo>
                  <a:pt x="87523" y="143536"/>
                  <a:pt x="39199" y="248615"/>
                  <a:pt x="15836" y="362787"/>
                </a:cubicBezTo>
                <a:lnTo>
                  <a:pt x="0" y="519880"/>
                </a:lnTo>
                <a:lnTo>
                  <a:pt x="15836" y="676974"/>
                </a:lnTo>
                <a:cubicBezTo>
                  <a:pt x="88521" y="1032174"/>
                  <a:pt x="402802" y="1299369"/>
                  <a:pt x="779489" y="1299369"/>
                </a:cubicBezTo>
                <a:lnTo>
                  <a:pt x="1500566" y="1299370"/>
                </a:lnTo>
                <a:lnTo>
                  <a:pt x="1167479" y="966283"/>
                </a:lnTo>
                <a:lnTo>
                  <a:pt x="802606" y="966283"/>
                </a:lnTo>
                <a:cubicBezTo>
                  <a:pt x="556064" y="966283"/>
                  <a:pt x="356203" y="766422"/>
                  <a:pt x="356203" y="519880"/>
                </a:cubicBezTo>
                <a:cubicBezTo>
                  <a:pt x="356203" y="427427"/>
                  <a:pt x="384308" y="341538"/>
                  <a:pt x="432441" y="270292"/>
                </a:cubicBezTo>
                <a:lnTo>
                  <a:pt x="450094" y="248897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/>
          <p:cNvSpPr/>
          <p:nvPr/>
        </p:nvSpPr>
        <p:spPr>
          <a:xfrm rot="2700000">
            <a:off x="10540832" y="-2630215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: Rounded Corners 2"/>
          <p:cNvSpPr/>
          <p:nvPr/>
        </p:nvSpPr>
        <p:spPr>
          <a:xfrm rot="2700000">
            <a:off x="11562152" y="-3645270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Rectangle: Rounded Corners 3"/>
          <p:cNvSpPr/>
          <p:nvPr/>
        </p:nvSpPr>
        <p:spPr>
          <a:xfrm rot="2700000">
            <a:off x="10580305" y="-4106204"/>
            <a:ext cx="1016000" cy="56170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Rectangle: Rounded Corners 4"/>
          <p:cNvSpPr/>
          <p:nvPr/>
        </p:nvSpPr>
        <p:spPr>
          <a:xfrm rot="2700000">
            <a:off x="11095057" y="620978"/>
            <a:ext cx="695083" cy="152637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grpSp>
        <p:nvGrpSpPr>
          <p:cNvPr id="6" name="Group 5"/>
          <p:cNvGrpSpPr/>
          <p:nvPr/>
        </p:nvGrpSpPr>
        <p:grpSpPr>
          <a:xfrm>
            <a:off x="10896101" y="831111"/>
            <a:ext cx="1092994" cy="1106107"/>
            <a:chOff x="9789319" y="1181099"/>
            <a:chExt cx="1092994" cy="1106107"/>
          </a:xfrm>
        </p:grpSpPr>
        <p:sp>
          <p:nvSpPr>
            <p:cNvPr id="7" name="Oval 6"/>
            <p:cNvSpPr/>
            <p:nvPr/>
          </p:nvSpPr>
          <p:spPr>
            <a:xfrm>
              <a:off x="10365582" y="1181099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Oval 7"/>
            <p:cNvSpPr/>
            <p:nvPr/>
          </p:nvSpPr>
          <p:spPr>
            <a:xfrm>
              <a:off x="9789319" y="1770475"/>
              <a:ext cx="516731" cy="5167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87839" y="389917"/>
            <a:ext cx="6096503" cy="56431"/>
            <a:chOff x="2110637" y="95339"/>
            <a:chExt cx="6096503" cy="56431"/>
          </a:xfrm>
        </p:grpSpPr>
        <p:sp>
          <p:nvSpPr>
            <p:cNvPr id="10" name="Rectangle: Rounded Corners 9"/>
            <p:cNvSpPr/>
            <p:nvPr/>
          </p:nvSpPr>
          <p:spPr>
            <a:xfrm rot="2700000" flipH="1">
              <a:off x="468682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" name="Rectangle: Rounded Corners 10"/>
            <p:cNvSpPr/>
            <p:nvPr/>
          </p:nvSpPr>
          <p:spPr>
            <a:xfrm rot="2700000" flipH="1">
              <a:off x="4908751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" name="Rectangle: Rounded Corners 11"/>
            <p:cNvSpPr/>
            <p:nvPr/>
          </p:nvSpPr>
          <p:spPr>
            <a:xfrm rot="2700000" flipH="1">
              <a:off x="5130674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Rectangle: Rounded Corners 12"/>
            <p:cNvSpPr/>
            <p:nvPr/>
          </p:nvSpPr>
          <p:spPr>
            <a:xfrm rot="2700000" flipH="1">
              <a:off x="5352597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Rectangle: Rounded Corners 13"/>
            <p:cNvSpPr/>
            <p:nvPr/>
          </p:nvSpPr>
          <p:spPr>
            <a:xfrm rot="2700000" flipH="1">
              <a:off x="5574518" y="-2480852"/>
              <a:ext cx="56431" cy="52088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9" name="Rectangle: Rounded Corners 18"/>
          <p:cNvSpPr/>
          <p:nvPr/>
        </p:nvSpPr>
        <p:spPr>
          <a:xfrm rot="2700000">
            <a:off x="-59091" y="5630552"/>
            <a:ext cx="101600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0" name="TextBox 19"/>
          <p:cNvSpPr txBox="1"/>
          <p:nvPr/>
        </p:nvSpPr>
        <p:spPr>
          <a:xfrm>
            <a:off x="-354267" y="5803941"/>
            <a:ext cx="175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5400" b="1" i="1" smtClean="0">
                <a:solidFill>
                  <a:schemeClr val="bg1"/>
                </a:solidFill>
                <a:latin typeface="Gotham Bold" panose="02000803030000020004" pitchFamily="2" charset="0"/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11500" b="1" i="1" dirty="0">
              <a:solidFill>
                <a:schemeClr val="bg1"/>
              </a:solidFill>
              <a:latin typeface="Gotham Bold" panose="02000803030000020004" pitchFamily="2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: Rounded Corners 20"/>
          <p:cNvSpPr/>
          <p:nvPr/>
        </p:nvSpPr>
        <p:spPr>
          <a:xfrm rot="2700000" flipH="1">
            <a:off x="253214" y="5169707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ectangle: Rounded Corners 21"/>
          <p:cNvSpPr/>
          <p:nvPr/>
        </p:nvSpPr>
        <p:spPr>
          <a:xfrm rot="2700000" flipH="1">
            <a:off x="2316474" y="4352866"/>
            <a:ext cx="45719" cy="200455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: Rounded Corners 22"/>
          <p:cNvSpPr/>
          <p:nvPr/>
        </p:nvSpPr>
        <p:spPr>
          <a:xfrm rot="2700000" flipH="1">
            <a:off x="7578004" y="4063217"/>
            <a:ext cx="45793" cy="38115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ectangle: Rounded Corners 23"/>
          <p:cNvSpPr/>
          <p:nvPr/>
        </p:nvSpPr>
        <p:spPr>
          <a:xfrm rot="2700000" flipH="1">
            <a:off x="9656665" y="2296495"/>
            <a:ext cx="184279" cy="38317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ectangle: Rounded Corners 24"/>
          <p:cNvSpPr/>
          <p:nvPr/>
        </p:nvSpPr>
        <p:spPr>
          <a:xfrm rot="2700000">
            <a:off x="7063233" y="373967"/>
            <a:ext cx="550790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6" name="Rectangle: Rounded Corners 25"/>
          <p:cNvSpPr/>
          <p:nvPr/>
        </p:nvSpPr>
        <p:spPr>
          <a:xfrm rot="2700000">
            <a:off x="7552981" y="-744033"/>
            <a:ext cx="350766" cy="16705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8" name="Rectangle: Rounded Corners 37"/>
          <p:cNvSpPr/>
          <p:nvPr/>
        </p:nvSpPr>
        <p:spPr>
          <a:xfrm rot="2700000" flipH="1">
            <a:off x="11207545" y="4393474"/>
            <a:ext cx="66130" cy="228016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Rectangle: Rounded Corners 45"/>
          <p:cNvSpPr/>
          <p:nvPr/>
        </p:nvSpPr>
        <p:spPr>
          <a:xfrm rot="2700000" flipH="1">
            <a:off x="1440024" y="-754721"/>
            <a:ext cx="82145" cy="12684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: Rounded Corners 46"/>
          <p:cNvSpPr/>
          <p:nvPr/>
        </p:nvSpPr>
        <p:spPr>
          <a:xfrm rot="2700000" flipH="1">
            <a:off x="451809" y="-689965"/>
            <a:ext cx="342894" cy="126407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059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4" r:id="rId3"/>
    <p:sldLayoutId id="2147483651" r:id="rId4"/>
    <p:sldLayoutId id="2147483652" r:id="rId5"/>
    <p:sldLayoutId id="2147483653" r:id="rId6"/>
    <p:sldLayoutId id="2147483655" r:id="rId7"/>
    <p:sldLayoutId id="2147483654" r:id="rId8"/>
    <p:sldLayoutId id="2147483656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70" r:id="rId18"/>
    <p:sldLayoutId id="2147483668" r:id="rId19"/>
    <p:sldLayoutId id="2147483669" r:id="rId20"/>
    <p:sldLayoutId id="2147483671" r:id="rId21"/>
    <p:sldLayoutId id="2147483672" r:id="rId22"/>
    <p:sldLayoutId id="2147483673" r:id="rId23"/>
    <p:sldLayoutId id="2147483675" r:id="rId24"/>
    <p:sldLayoutId id="2147483676" r:id="rId25"/>
    <p:sldLayoutId id="2147483678" r:id="rId26"/>
    <p:sldLayoutId id="2147483677" r:id="rId27"/>
    <p:sldLayoutId id="2147483679" r:id="rId28"/>
    <p:sldLayoutId id="2147483680" r:id="rId29"/>
    <p:sldLayoutId id="2147483681" r:id="rId30"/>
    <p:sldLayoutId id="2147483682" r:id="rId31"/>
    <p:sldLayoutId id="2147483683" r:id="rId32"/>
    <p:sldLayoutId id="2147483684" r:id="rId33"/>
    <p:sldLayoutId id="2147483685" r:id="rId34"/>
    <p:sldLayoutId id="2147483686" r:id="rId35"/>
    <p:sldLayoutId id="2147483687" r:id="rId36"/>
    <p:sldLayoutId id="2147483688" r:id="rId37"/>
    <p:sldLayoutId id="2147483689" r:id="rId38"/>
    <p:sldLayoutId id="2147483690" r:id="rId39"/>
    <p:sldLayoutId id="2147483691" r:id="rId40"/>
    <p:sldLayoutId id="2147483692" r:id="rId41"/>
    <p:sldLayoutId id="2147483693" r:id="rId42"/>
    <p:sldLayoutId id="2147483694" r:id="rId43"/>
    <p:sldLayoutId id="2147483695" r:id="rId44"/>
    <p:sldLayoutId id="2147483696" r:id="rId45"/>
    <p:sldLayoutId id="2147483697" r:id="rId46"/>
    <p:sldLayoutId id="2147483698" r:id="rId47"/>
    <p:sldLayoutId id="2147483699" r:id="rId48"/>
    <p:sldLayoutId id="2147483700" r:id="rId49"/>
    <p:sldLayoutId id="2147483701" r:id="rId50"/>
    <p:sldLayoutId id="2147483702" r:id="rId51"/>
    <p:sldLayoutId id="2147483703" r:id="rId52"/>
    <p:sldLayoutId id="2147483704" r:id="rId53"/>
    <p:sldLayoutId id="2147483705" r:id="rId54"/>
    <p:sldLayoutId id="2147483706" r:id="rId55"/>
    <p:sldLayoutId id="2147483707" r:id="rId56"/>
    <p:sldLayoutId id="2147483708" r:id="rId57"/>
    <p:sldLayoutId id="2147483709" r:id="rId58"/>
    <p:sldLayoutId id="2147483710" r:id="rId59"/>
    <p:sldLayoutId id="2147483716" r:id="rId60"/>
    <p:sldLayoutId id="2147483717" r:id="rId6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3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77C0FFF7-FC1A-4F9A-964A-523573404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4" b="8670"/>
          <a:stretch/>
        </p:blipFill>
        <p:spPr bwMode="auto">
          <a:xfrm>
            <a:off x="0" y="-6967"/>
            <a:ext cx="12192000" cy="686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О КОМПАНИИ</a:t>
            </a:r>
            <a:endParaRPr lang="ru-RU" sz="1800" dirty="0">
              <a:solidFill>
                <a:schemeClr val="bg1"/>
              </a:solidFill>
              <a:latin typeface="Montserrat regular" panose="00000500000000000000" pitchFamily="2" charset="-52"/>
              <a:cs typeface="Montserrat SemiBold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5593F6B-60A6-4776-9AD7-1AF0A20896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872671" y="703943"/>
            <a:ext cx="1851295" cy="81375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CE09569-1B76-429D-A3EF-216D481123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57" y="1817543"/>
            <a:ext cx="2510059" cy="6270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35" y="2686084"/>
            <a:ext cx="2458165" cy="6922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О КОМПАНИИ</a:t>
            </a:r>
            <a:endParaRPr lang="ru-RU" sz="1800" dirty="0">
              <a:solidFill>
                <a:schemeClr val="bg1"/>
              </a:solidFill>
              <a:latin typeface="Montserrat regular" panose="00000500000000000000" pitchFamily="2" charset="-52"/>
              <a:cs typeface="Montserrat Semi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DF5BC-3DFC-417C-A745-5F7D492420D3}"/>
              </a:ext>
            </a:extLst>
          </p:cNvPr>
          <p:cNvSpPr txBox="1"/>
          <p:nvPr/>
        </p:nvSpPr>
        <p:spPr>
          <a:xfrm>
            <a:off x="2186667" y="5755347"/>
            <a:ext cx="8465004" cy="409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945"/>
              </a:lnSpc>
              <a:spcBef>
                <a:spcPts val="150"/>
              </a:spcBef>
              <a:buNone/>
            </a:pPr>
            <a:r>
              <a:rPr lang="ru-RU" altLang="ru-RU" sz="1200" i="1" dirty="0">
                <a:solidFill>
                  <a:schemeClr val="accent1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ООО «</a:t>
            </a:r>
            <a:r>
              <a:rPr lang="ru-RU" altLang="ru-RU" sz="1200" i="1" dirty="0" err="1">
                <a:solidFill>
                  <a:schemeClr val="accent1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Дерманика</a:t>
            </a:r>
            <a:r>
              <a:rPr lang="ru-RU" altLang="ru-RU" sz="1200" i="1" dirty="0">
                <a:solidFill>
                  <a:schemeClr val="accent1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 – Трейд» производит частные торговые марки для Федеральных сетей.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1741339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Group 91">
            <a:extLst>
              <a:ext uri="{FF2B5EF4-FFF2-40B4-BE49-F238E27FC236}">
                <a16:creationId xmlns:a16="http://schemas.microsoft.com/office/drawing/2014/main" id="{BCE7D094-2B4A-4A0E-9709-F89F31D5906B}"/>
              </a:ext>
            </a:extLst>
          </p:cNvPr>
          <p:cNvGrpSpPr/>
          <p:nvPr/>
        </p:nvGrpSpPr>
        <p:grpSpPr>
          <a:xfrm>
            <a:off x="1722323" y="5755347"/>
            <a:ext cx="464344" cy="464344"/>
            <a:chOff x="8204317" y="2115665"/>
            <a:chExt cx="464344" cy="464344"/>
          </a:xfrm>
          <a:solidFill>
            <a:schemeClr val="tx2"/>
          </a:solidFill>
        </p:grpSpPr>
        <p:sp>
          <p:nvSpPr>
            <p:cNvPr id="18" name="AutoShape 81">
              <a:extLst>
                <a:ext uri="{FF2B5EF4-FFF2-40B4-BE49-F238E27FC236}">
                  <a16:creationId xmlns:a16="http://schemas.microsoft.com/office/drawing/2014/main" id="{AA7CD163-0D4B-4DA3-B324-4A5616F9F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9" name="AutoShape 82">
              <a:extLst>
                <a:ext uri="{FF2B5EF4-FFF2-40B4-BE49-F238E27FC236}">
                  <a16:creationId xmlns:a16="http://schemas.microsoft.com/office/drawing/2014/main" id="{0EDEA66E-D6BC-4AE2-88FE-F69C77013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8296A3B-1224-4DD1-91D8-B920F010B7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9CC3C4B-B622-407B-B58D-42C53C1CA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22" y="4954947"/>
            <a:ext cx="820964" cy="48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0403209E-D337-4E16-B5AD-C0B95B9AD263}"/>
              </a:ext>
            </a:extLst>
          </p:cNvPr>
          <p:cNvSpPr txBox="1">
            <a:spLocks/>
          </p:cNvSpPr>
          <p:nvPr/>
        </p:nvSpPr>
        <p:spPr bwMode="auto">
          <a:xfrm>
            <a:off x="2071204" y="1505429"/>
            <a:ext cx="8852610" cy="405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200000"/>
              </a:lnSpc>
              <a:spcBef>
                <a:spcPts val="150"/>
              </a:spcBef>
              <a:buFont typeface="Arial" panose="020B0604020202020204" pitchFamily="34" charset="0"/>
              <a:buNone/>
            </a:pPr>
            <a:r>
              <a:rPr lang="ru-RU" altLang="ru-RU" sz="1100" b="1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ООО «</a:t>
            </a:r>
            <a:r>
              <a:rPr lang="ru-RU" altLang="ru-RU" sz="1100" b="1" dirty="0" err="1">
                <a:latin typeface="Montserrat regular" panose="00000500000000000000" pitchFamily="2" charset="-52"/>
                <a:cs typeface="Times New Roman" panose="02020603050405020304" pitchFamily="18" charset="0"/>
              </a:rPr>
              <a:t>Дерманика</a:t>
            </a:r>
            <a:r>
              <a:rPr lang="ru-RU" altLang="ru-RU" sz="1100" b="1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-Трейд» </a:t>
            </a:r>
            <a:r>
              <a:rPr lang="ru-RU" altLang="ru-RU" sz="11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– частная российская Компания, производящая косметические эмульсии (кремовые структуры, включая </a:t>
            </a:r>
            <a:r>
              <a:rPr lang="ru-RU" altLang="ru-RU" sz="1100" dirty="0" err="1">
                <a:latin typeface="Montserrat regular" panose="00000500000000000000" pitchFamily="2" charset="-52"/>
                <a:cs typeface="Times New Roman" panose="02020603050405020304" pitchFamily="18" charset="0"/>
              </a:rPr>
              <a:t>скрабы</a:t>
            </a:r>
            <a:r>
              <a:rPr lang="ru-RU" altLang="ru-RU" sz="1100" dirty="0">
                <a:latin typeface="Montserrat regular" panose="00000500000000000000" pitchFamily="2" charset="-52"/>
                <a:cs typeface="Times New Roman" panose="02020603050405020304" pitchFamily="18" charset="0"/>
              </a:rPr>
              <a:t>, лосьоны, сыворотки и т.д.)по собственной уникальной запатентованной технологи DERMANIKA SOFT TOUCH.</a:t>
            </a:r>
          </a:p>
          <a:p>
            <a:pPr marL="0" indent="0" algn="just">
              <a:lnSpc>
                <a:spcPct val="200000"/>
              </a:lnSpc>
              <a:spcBef>
                <a:spcPts val="150"/>
              </a:spcBef>
              <a:buFont typeface="Arial" panose="020B0604020202020204" pitchFamily="34" charset="0"/>
              <a:buNone/>
            </a:pPr>
            <a:r>
              <a:rPr lang="ru-RU" altLang="ru-RU" sz="1100" dirty="0">
                <a:latin typeface="Montserrat SemiBold" panose="00000700000000000000" pitchFamily="2" charset="-52"/>
                <a:cs typeface="Times New Roman" panose="02020603050405020304" pitchFamily="18" charset="0"/>
              </a:rPr>
              <a:t>В НАСТОЯЩИЙ МОМЕНТ АССОРТИМЕНТ КОМПАНИИ ВКЛЮЧАЕТ В СЕБЯ </a:t>
            </a:r>
            <a:r>
              <a:rPr lang="en-US" altLang="ru-RU" sz="1100" dirty="0">
                <a:latin typeface="Montserrat SemiBold" panose="00000700000000000000" pitchFamily="2" charset="-52"/>
                <a:cs typeface="Times New Roman" panose="02020603050405020304" pitchFamily="18" charset="0"/>
              </a:rPr>
              <a:t>6 </a:t>
            </a:r>
            <a:r>
              <a:rPr lang="ru-RU" altLang="ru-RU" sz="1100" dirty="0">
                <a:latin typeface="Montserrat SemiBold" panose="00000700000000000000" pitchFamily="2" charset="-52"/>
                <a:cs typeface="Times New Roman" panose="02020603050405020304" pitchFamily="18" charset="0"/>
              </a:rPr>
              <a:t>ЛИНИЙ КОСМЕТИКИ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AQUA LUX care</a:t>
            </a: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DERMANIKA FOR MEN</a:t>
            </a: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DERMANIKA HAND comfort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Детский крем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Средства индивидуальной защиты «АРКТЕХ»</a:t>
            </a: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ru-RU" sz="1100" dirty="0">
                <a:latin typeface="Montserrat Medium" panose="00000600000000000000" pitchFamily="2" charset="-52"/>
                <a:cs typeface="Times New Roman" panose="02020603050405020304" pitchFamily="18" charset="0"/>
              </a:rPr>
              <a:t>DERMANIKA GARDEN</a:t>
            </a: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Arial" panose="020B0604020202020204" pitchFamily="34" charset="0"/>
              <a:buNone/>
            </a:pP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lvl="1" algn="just">
              <a:lnSpc>
                <a:spcPct val="200000"/>
              </a:lnSpc>
              <a:spcBef>
                <a:spcPts val="15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altLang="ru-RU" sz="1100" dirty="0">
              <a:latin typeface="Montserrat Medium" panose="00000600000000000000" pitchFamily="2" charset="-52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endParaRPr lang="ru-RU" altLang="ru-RU" sz="1100" dirty="0">
              <a:latin typeface="Montserrat regular" panose="00000500000000000000" pitchFamily="2" charset="-52"/>
            </a:endParaRPr>
          </a:p>
          <a:p>
            <a:pPr algn="just">
              <a:lnSpc>
                <a:spcPct val="200000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endParaRPr lang="ru-RU" altLang="ru-RU" sz="1100" dirty="0">
              <a:latin typeface="Montserrat regular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4467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2">
            <a:extLst>
              <a:ext uri="{FF2B5EF4-FFF2-40B4-BE49-F238E27FC236}">
                <a16:creationId xmlns:a16="http://schemas.microsoft.com/office/drawing/2014/main" id="{1494358D-FAE0-4D3F-BC79-1683B8EC2ADE}"/>
              </a:ext>
            </a:extLst>
          </p:cNvPr>
          <p:cNvSpPr/>
          <p:nvPr/>
        </p:nvSpPr>
        <p:spPr>
          <a:xfrm>
            <a:off x="7496630" y="2403385"/>
            <a:ext cx="4579036" cy="3514518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noFill/>
          </a:ln>
          <a:effectLst>
            <a:outerShdw blurRad="749300" dist="381000" dir="5400000" sx="94000" sy="94000" algn="t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Montserrat" pitchFamily="2" charset="0"/>
            </a:endParaRPr>
          </a:p>
        </p:txBody>
      </p:sp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219125B0-B031-4147-8FE0-4B04199AF206}"/>
              </a:ext>
            </a:extLst>
          </p:cNvPr>
          <p:cNvSpPr/>
          <p:nvPr/>
        </p:nvSpPr>
        <p:spPr>
          <a:xfrm>
            <a:off x="7670648" y="2965963"/>
            <a:ext cx="2061521" cy="2799540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noFill/>
          </a:ln>
          <a:effectLst>
            <a:outerShdw blurRad="749300" dist="381000" dir="5400000" sx="94000" sy="94000" algn="t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Montserrat" pitchFamily="2" charset="0"/>
            </a:endParaRPr>
          </a:p>
        </p:txBody>
      </p:sp>
      <p:sp>
        <p:nvSpPr>
          <p:cNvPr id="20" name="Rectangle: Rounded Corners 2">
            <a:extLst>
              <a:ext uri="{FF2B5EF4-FFF2-40B4-BE49-F238E27FC236}">
                <a16:creationId xmlns:a16="http://schemas.microsoft.com/office/drawing/2014/main" id="{7B852A68-8CEB-421A-8623-0191B1FB7256}"/>
              </a:ext>
            </a:extLst>
          </p:cNvPr>
          <p:cNvSpPr/>
          <p:nvPr/>
        </p:nvSpPr>
        <p:spPr>
          <a:xfrm>
            <a:off x="9933618" y="2873434"/>
            <a:ext cx="2058118" cy="2892069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noFill/>
          </a:ln>
          <a:effectLst>
            <a:outerShdw blurRad="749300" dist="381000" dir="5400000" sx="94000" sy="94000" algn="t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Montserrat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ТЕХНОЛОГИЯ </a:t>
            </a: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SOFT TOUCH</a:t>
            </a:r>
          </a:p>
        </p:txBody>
      </p:sp>
      <p:sp>
        <p:nvSpPr>
          <p:cNvPr id="3075" name="Объект 2">
            <a:extLst>
              <a:ext uri="{FF2B5EF4-FFF2-40B4-BE49-F238E27FC236}">
                <a16:creationId xmlns:a16="http://schemas.microsoft.com/office/drawing/2014/main" id="{0403209E-D337-4E16-B5AD-C0B95B9AD26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2" y="1070596"/>
            <a:ext cx="6166548" cy="4757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При</a:t>
            </a:r>
            <a:r>
              <a:rPr lang="ru-RU" sz="1400" i="1" spc="-8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разработке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косметических</a:t>
            </a:r>
            <a:r>
              <a:rPr lang="ru-RU" sz="1400" i="1" spc="-7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средств</a:t>
            </a:r>
            <a:r>
              <a:rPr lang="ru-RU" sz="1400" i="1" spc="-2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одной</a:t>
            </a:r>
            <a:r>
              <a:rPr lang="ru-RU" sz="1400" i="1" spc="-9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из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основных</a:t>
            </a:r>
            <a:r>
              <a:rPr lang="ru-RU" sz="1400" i="1" spc="-7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задач</a:t>
            </a:r>
            <a:r>
              <a:rPr lang="ru-RU" sz="1400" i="1" spc="-6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является</a:t>
            </a:r>
            <a:r>
              <a:rPr lang="en-US" sz="1400" i="1" spc="-1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обеспечение</a:t>
            </a:r>
            <a:r>
              <a:rPr lang="ru-RU" sz="1400" i="1" spc="-9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транспортирующей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функции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активных</a:t>
            </a:r>
            <a:r>
              <a:rPr lang="ru-RU" sz="1400" i="1" spc="-7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полезных</a:t>
            </a:r>
            <a:r>
              <a:rPr lang="ru-RU" sz="1400" i="1" spc="-8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веществ</a:t>
            </a:r>
            <a:r>
              <a:rPr lang="en-US" sz="1400" i="1" spc="-1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в</a:t>
            </a:r>
            <a:r>
              <a:rPr lang="ru-RU" sz="1400" i="1" spc="-3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более</a:t>
            </a:r>
            <a:r>
              <a:rPr lang="en-US" sz="1400" i="1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10" dirty="0">
                <a:latin typeface="Montserrat regular" panose="00000500000000000000" pitchFamily="2" charset="-52"/>
                <a:cs typeface="Arial"/>
              </a:rPr>
              <a:t>глубокие</a:t>
            </a:r>
            <a:r>
              <a:rPr lang="ru-RU" sz="1400" i="1" spc="-25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dirty="0">
                <a:latin typeface="Montserrat regular" panose="00000500000000000000" pitchFamily="2" charset="-52"/>
                <a:cs typeface="Arial"/>
              </a:rPr>
              <a:t>слои</a:t>
            </a:r>
            <a:r>
              <a:rPr lang="ru-RU" sz="1400" i="1" spc="-6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400" i="1" spc="-20" dirty="0">
                <a:latin typeface="Montserrat regular" panose="00000500000000000000" pitchFamily="2" charset="-52"/>
                <a:cs typeface="Arial"/>
              </a:rPr>
              <a:t>кожи.</a:t>
            </a:r>
            <a:endParaRPr lang="ru-RU" sz="1400" i="1" dirty="0">
              <a:latin typeface="Montserrat regular" panose="00000500000000000000" pitchFamily="2" charset="-52"/>
              <a:cs typeface="Arial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565682" y="1825535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4B0F15-4AC6-478C-AC15-565D9584AA58}"/>
              </a:ext>
            </a:extLst>
          </p:cNvPr>
          <p:cNvSpPr txBox="1"/>
          <p:nvPr/>
        </p:nvSpPr>
        <p:spPr>
          <a:xfrm>
            <a:off x="1050680" y="1963109"/>
            <a:ext cx="654263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9685" indent="-12700" algn="just">
              <a:lnSpc>
                <a:spcPct val="100000"/>
              </a:lnSpc>
              <a:spcBef>
                <a:spcPts val="100"/>
              </a:spcBef>
              <a:tabLst>
                <a:tab pos="2593340" algn="l"/>
              </a:tabLst>
            </a:pPr>
            <a:r>
              <a:rPr lang="ru-RU" sz="1200" dirty="0">
                <a:latin typeface="Montserrat regular" panose="00000500000000000000"/>
                <a:cs typeface="Tahoma"/>
              </a:rPr>
              <a:t>ООО</a:t>
            </a:r>
            <a:r>
              <a:rPr lang="ru-RU" sz="1200" spc="10" dirty="0">
                <a:latin typeface="Montserrat regular" panose="00000500000000000000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«ДЕРМАНИКА-ТРЕЙД</a:t>
            </a:r>
            <a:r>
              <a:rPr lang="ru-RU" sz="1200" dirty="0">
                <a:latin typeface="Montserrat regular" panose="00000500000000000000"/>
                <a:cs typeface="Tahoma"/>
              </a:rPr>
              <a:t>» с</a:t>
            </a:r>
            <a:r>
              <a:rPr lang="ru-RU" sz="1200" spc="-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2007</a:t>
            </a:r>
            <a:r>
              <a:rPr lang="ru-RU" sz="1200" spc="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года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целенаправленно</a:t>
            </a:r>
            <a:r>
              <a:rPr lang="ru-RU" sz="1200" spc="-15" dirty="0">
                <a:latin typeface="Montserrat regular" panose="00000500000000000000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занимается </a:t>
            </a:r>
            <a:r>
              <a:rPr lang="ru-RU" sz="1200" dirty="0">
                <a:latin typeface="Montserrat regular" panose="00000500000000000000"/>
                <a:cs typeface="Tahoma"/>
              </a:rPr>
              <a:t>инновационной</a:t>
            </a:r>
            <a:r>
              <a:rPr lang="ru-RU" sz="1200" spc="-3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технологией</a:t>
            </a:r>
            <a:r>
              <a:rPr lang="ru-RU" sz="1200" spc="-30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получения</a:t>
            </a:r>
            <a:r>
              <a:rPr lang="ru-RU" sz="1200" spc="-15" dirty="0">
                <a:latin typeface="Montserrat regular" panose="00000500000000000000"/>
                <a:cs typeface="Tahoma"/>
              </a:rPr>
              <a:t> </a:t>
            </a:r>
            <a:r>
              <a:rPr lang="ru-RU" sz="1200" dirty="0">
                <a:latin typeface="Montserrat regular" panose="00000500000000000000"/>
                <a:cs typeface="Tahoma"/>
              </a:rPr>
              <a:t>сверхтонких</a:t>
            </a:r>
            <a:r>
              <a:rPr lang="ru-RU" sz="1200" spc="-15" dirty="0">
                <a:latin typeface="Montserrat regular" panose="00000500000000000000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/>
                <a:cs typeface="Tahoma"/>
              </a:rPr>
              <a:t>эмульсий с применением </a:t>
            </a:r>
            <a:r>
              <a:rPr lang="ru-RU" sz="1600" spc="-50" dirty="0">
                <a:solidFill>
                  <a:srgbClr val="C00000"/>
                </a:solidFill>
                <a:latin typeface="Montserrat SemiBold" panose="00000700000000000000" pitchFamily="2" charset="-52"/>
                <a:cs typeface="Tahoma"/>
              </a:rPr>
              <a:t>УЛЬТРАЗВУКОВОГО гомогенизатора.</a:t>
            </a:r>
            <a:endParaRPr lang="ru-RU" sz="1600" dirty="0">
              <a:solidFill>
                <a:srgbClr val="C00000"/>
              </a:solidFill>
              <a:latin typeface="Montserrat SemiBold" panose="00000700000000000000" pitchFamily="2" charset="-52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ru-RU" sz="1200" dirty="0">
              <a:latin typeface="Montserrat regular" panose="00000500000000000000" pitchFamily="2" charset="-52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422140" algn="l"/>
              </a:tabLst>
            </a:pPr>
            <a:r>
              <a:rPr lang="ru-RU" sz="1200" dirty="0">
                <a:latin typeface="Montserrat regular" panose="00000500000000000000" pitchFamily="2" charset="-52"/>
                <a:cs typeface="Tahoma"/>
              </a:rPr>
              <a:t>Компания</a:t>
            </a:r>
            <a:r>
              <a:rPr lang="ru-RU" sz="1200" spc="-3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обладает</a:t>
            </a:r>
            <a:r>
              <a:rPr lang="ru-RU" sz="1200" spc="45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патентами</a:t>
            </a:r>
            <a:r>
              <a:rPr lang="ru-RU" sz="1200" spc="45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на</a:t>
            </a:r>
            <a:r>
              <a:rPr lang="ru-RU" sz="1200" spc="-2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способы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изготовления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косметических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эмульсий,</a:t>
            </a:r>
            <a:r>
              <a:rPr lang="ru-RU" sz="1200" spc="-2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которые имеют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приоритет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не</a:t>
            </a:r>
            <a:r>
              <a:rPr lang="ru-RU" sz="1200" spc="-2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только</a:t>
            </a:r>
            <a:r>
              <a:rPr lang="ru-RU" sz="1200" spc="-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в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России,</a:t>
            </a:r>
            <a:r>
              <a:rPr lang="ru-RU" sz="1200" spc="-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но</a:t>
            </a:r>
            <a:r>
              <a:rPr lang="ru-RU" sz="1200" spc="-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за ее пределами.</a:t>
            </a:r>
            <a:endParaRPr lang="ru-RU" sz="1200" spc="-10" dirty="0">
              <a:latin typeface="Montserrat regular" panose="00000500000000000000" pitchFamily="2" charset="-52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422140" algn="l"/>
              </a:tabLst>
            </a:pPr>
            <a:endParaRPr lang="ru-RU" sz="1200" spc="-10" dirty="0">
              <a:latin typeface="Montserrat regular" panose="00000500000000000000" pitchFamily="2" charset="-52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4422140" algn="l"/>
              </a:tabLst>
            </a:pPr>
            <a:r>
              <a:rPr lang="ru-RU" sz="1200" dirty="0">
                <a:latin typeface="Montserrat regular" panose="00000500000000000000" pitchFamily="2" charset="-52"/>
                <a:cs typeface="Tahoma"/>
              </a:rPr>
              <a:t>Материалы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Исследований</a:t>
            </a:r>
            <a:r>
              <a:rPr lang="ru-RU" sz="1200" spc="434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докладывались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25" dirty="0">
                <a:latin typeface="Montserrat regular" panose="00000500000000000000" pitchFamily="2" charset="-52"/>
                <a:cs typeface="Tahoma"/>
              </a:rPr>
              <a:t>на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XIV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Международной</a:t>
            </a:r>
            <a:r>
              <a:rPr lang="ru-RU" sz="1200" spc="-2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Научно-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Практической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Конференции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“Косметические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средства</a:t>
            </a:r>
            <a:r>
              <a:rPr lang="ru-RU" sz="1200" spc="-4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</a:t>
            </a:r>
            <a:r>
              <a:rPr lang="ru-RU" sz="1200" spc="-3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сырье:</a:t>
            </a:r>
            <a:r>
              <a:rPr lang="ru-RU" sz="1200" spc="-3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безопасность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50" dirty="0">
                <a:latin typeface="Montserrat regular" panose="00000500000000000000" pitchFamily="2" charset="-52"/>
                <a:cs typeface="Tahoma"/>
              </a:rPr>
              <a:t>и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эффективность”,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где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отмечены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вторым местом</a:t>
            </a:r>
            <a:r>
              <a:rPr lang="ru-RU" sz="1200" spc="-1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 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дипломом,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имеются</a:t>
            </a:r>
            <a:r>
              <a:rPr lang="ru-RU" sz="1200" spc="-3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публикации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в</a:t>
            </a:r>
            <a:r>
              <a:rPr lang="ru-RU" sz="1200" spc="-3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Tahoma"/>
              </a:rPr>
              <a:t>специализированной</a:t>
            </a:r>
            <a:r>
              <a:rPr lang="ru-RU" sz="1200" spc="-45" dirty="0">
                <a:latin typeface="Montserrat regular" panose="00000500000000000000" pitchFamily="2" charset="-52"/>
                <a:cs typeface="Tahoma"/>
              </a:rPr>
              <a:t> </a:t>
            </a:r>
            <a:r>
              <a:rPr lang="ru-RU" sz="1200" spc="-10" dirty="0">
                <a:latin typeface="Montserrat regular" panose="00000500000000000000" pitchFamily="2" charset="-52"/>
                <a:cs typeface="Tahoma"/>
              </a:rPr>
              <a:t>литературе.</a:t>
            </a:r>
            <a:endParaRPr lang="ru-RU" sz="1200" dirty="0">
              <a:latin typeface="Montserrat regular" panose="00000500000000000000" pitchFamily="2" charset="-52"/>
              <a:cs typeface="Tahoma"/>
            </a:endParaRPr>
          </a:p>
        </p:txBody>
      </p:sp>
      <p:grpSp>
        <p:nvGrpSpPr>
          <p:cNvPr id="9" name="Group 142">
            <a:extLst>
              <a:ext uri="{FF2B5EF4-FFF2-40B4-BE49-F238E27FC236}">
                <a16:creationId xmlns:a16="http://schemas.microsoft.com/office/drawing/2014/main" id="{0541C828-569B-4D0F-9DC2-4BBFBFB038A7}"/>
              </a:ext>
            </a:extLst>
          </p:cNvPr>
          <p:cNvGrpSpPr/>
          <p:nvPr/>
        </p:nvGrpSpPr>
        <p:grpSpPr>
          <a:xfrm>
            <a:off x="679188" y="1058222"/>
            <a:ext cx="464344" cy="464344"/>
            <a:chOff x="4427654" y="3049909"/>
            <a:chExt cx="464344" cy="464344"/>
          </a:xfrm>
          <a:solidFill>
            <a:schemeClr val="tx2"/>
          </a:solidFill>
        </p:grpSpPr>
        <p:sp>
          <p:nvSpPr>
            <p:cNvPr id="10" name="AutoShape 123">
              <a:extLst>
                <a:ext uri="{FF2B5EF4-FFF2-40B4-BE49-F238E27FC236}">
                  <a16:creationId xmlns:a16="http://schemas.microsoft.com/office/drawing/2014/main" id="{F2AC5C55-2EB0-4EC1-9D39-F66C373DB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654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" name="AutoShape 124">
              <a:extLst>
                <a:ext uri="{FF2B5EF4-FFF2-40B4-BE49-F238E27FC236}">
                  <a16:creationId xmlns:a16="http://schemas.microsoft.com/office/drawing/2014/main" id="{190EDF9A-941E-4CEB-AB5E-3727937E8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8623" y="318008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" name="AutoShape 125">
              <a:extLst>
                <a:ext uri="{FF2B5EF4-FFF2-40B4-BE49-F238E27FC236}">
                  <a16:creationId xmlns:a16="http://schemas.microsoft.com/office/drawing/2014/main" id="{76327A16-D46A-4135-8B9D-1DA5F4102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485" y="322374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5" name="object 4">
            <a:extLst>
              <a:ext uri="{FF2B5EF4-FFF2-40B4-BE49-F238E27FC236}">
                <a16:creationId xmlns:a16="http://schemas.microsoft.com/office/drawing/2014/main" id="{FF1BBD8F-B71F-4D82-B684-D08AABF0A1CC}"/>
              </a:ext>
            </a:extLst>
          </p:cNvPr>
          <p:cNvGrpSpPr/>
          <p:nvPr/>
        </p:nvGrpSpPr>
        <p:grpSpPr>
          <a:xfrm>
            <a:off x="1080810" y="4579210"/>
            <a:ext cx="5985834" cy="2100689"/>
            <a:chOff x="204431" y="3643312"/>
            <a:chExt cx="8549628" cy="3000435"/>
          </a:xfrm>
        </p:grpSpPr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A5065293-CC0C-4DEC-BB23-7B3B95732B7C}"/>
                </a:ext>
              </a:extLst>
            </p:cNvPr>
            <p:cNvPicPr/>
            <p:nvPr/>
          </p:nvPicPr>
          <p:blipFill rotWithShape="1">
            <a:blip r:embed="rId3" cstate="print"/>
            <a:srcRect b="2325"/>
            <a:stretch/>
          </p:blipFill>
          <p:spPr>
            <a:xfrm>
              <a:off x="204431" y="3643312"/>
              <a:ext cx="2233524" cy="3000434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F73DC771-1B5B-4956-9133-464DB9D914D1}"/>
                </a:ext>
              </a:extLst>
            </p:cNvPr>
            <p:cNvPicPr/>
            <p:nvPr/>
          </p:nvPicPr>
          <p:blipFill rotWithShape="1">
            <a:blip r:embed="rId4" cstate="print"/>
            <a:srcRect b="3590"/>
            <a:stretch/>
          </p:blipFill>
          <p:spPr>
            <a:xfrm>
              <a:off x="2352438" y="3714752"/>
              <a:ext cx="2148111" cy="2849706"/>
            </a:xfrm>
            <a:prstGeom prst="rect">
              <a:avLst/>
            </a:prstGeom>
          </p:spPr>
        </p:pic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8F76A9AD-1E2E-4771-B18F-ADE69E231866}"/>
                </a:ext>
              </a:extLst>
            </p:cNvPr>
            <p:cNvPicPr/>
            <p:nvPr/>
          </p:nvPicPr>
          <p:blipFill rotWithShape="1">
            <a:blip r:embed="rId5" cstate="print"/>
            <a:srcRect b="4454"/>
            <a:stretch/>
          </p:blipFill>
          <p:spPr>
            <a:xfrm>
              <a:off x="4474734" y="3714750"/>
              <a:ext cx="2168966" cy="2849707"/>
            </a:xfrm>
            <a:prstGeom prst="rect">
              <a:avLst/>
            </a:prstGeom>
          </p:spPr>
        </p:pic>
        <p:pic>
          <p:nvPicPr>
            <p:cNvPr id="19" name="object 8">
              <a:extLst>
                <a:ext uri="{FF2B5EF4-FFF2-40B4-BE49-F238E27FC236}">
                  <a16:creationId xmlns:a16="http://schemas.microsoft.com/office/drawing/2014/main" id="{1B98364E-C54B-47B1-9176-5104FFFEB83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72264" y="3643313"/>
              <a:ext cx="2181795" cy="3000434"/>
            </a:xfrm>
            <a:prstGeom prst="rect">
              <a:avLst/>
            </a:prstGeom>
          </p:spPr>
        </p:pic>
      </p:grpSp>
      <p:pic>
        <p:nvPicPr>
          <p:cNvPr id="22" name="object 3">
            <a:extLst>
              <a:ext uri="{FF2B5EF4-FFF2-40B4-BE49-F238E27FC236}">
                <a16:creationId xmlns:a16="http://schemas.microsoft.com/office/drawing/2014/main" id="{FFDEFA7F-3C67-472D-AD4C-C37DB78FD2D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77244" y="3888054"/>
            <a:ext cx="2054925" cy="1785343"/>
          </a:xfrm>
          <a:prstGeom prst="rect">
            <a:avLst/>
          </a:prstGeom>
        </p:spPr>
      </p:pic>
      <p:pic>
        <p:nvPicPr>
          <p:cNvPr id="23" name="object 4">
            <a:extLst>
              <a:ext uri="{FF2B5EF4-FFF2-40B4-BE49-F238E27FC236}">
                <a16:creationId xmlns:a16="http://schemas.microsoft.com/office/drawing/2014/main" id="{356E8207-4AF2-4E61-B319-08CC5F1D54F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33618" y="3917013"/>
            <a:ext cx="2064714" cy="1770545"/>
          </a:xfrm>
          <a:prstGeom prst="rect">
            <a:avLst/>
          </a:prstGeom>
        </p:spPr>
      </p:pic>
      <p:sp>
        <p:nvSpPr>
          <p:cNvPr id="25" name="object 6">
            <a:extLst>
              <a:ext uri="{FF2B5EF4-FFF2-40B4-BE49-F238E27FC236}">
                <a16:creationId xmlns:a16="http://schemas.microsoft.com/office/drawing/2014/main" id="{7E6B6628-05BD-4E70-A33E-B4B49DBD4FF9}"/>
              </a:ext>
            </a:extLst>
          </p:cNvPr>
          <p:cNvSpPr txBox="1"/>
          <p:nvPr/>
        </p:nvSpPr>
        <p:spPr>
          <a:xfrm>
            <a:off x="8912483" y="3174884"/>
            <a:ext cx="28943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Montserrat SemiBold" panose="00000700000000000000" pitchFamily="2" charset="-52"/>
              <a:cs typeface="Arial"/>
            </a:endParaRPr>
          </a:p>
        </p:txBody>
      </p:sp>
      <p:sp>
        <p:nvSpPr>
          <p:cNvPr id="27" name="Speech Bubble: Rectangle 25">
            <a:extLst>
              <a:ext uri="{FF2B5EF4-FFF2-40B4-BE49-F238E27FC236}">
                <a16:creationId xmlns:a16="http://schemas.microsoft.com/office/drawing/2014/main" id="{ABF91554-03FB-42FF-9A4B-ACD99070302B}"/>
              </a:ext>
            </a:extLst>
          </p:cNvPr>
          <p:cNvSpPr/>
          <p:nvPr/>
        </p:nvSpPr>
        <p:spPr>
          <a:xfrm flipH="1">
            <a:off x="7670648" y="2968174"/>
            <a:ext cx="2058118" cy="602901"/>
          </a:xfrm>
          <a:prstGeom prst="wedgeRectCallout">
            <a:avLst>
              <a:gd name="adj1" fmla="val 19797"/>
              <a:gd name="adj2" fmla="val 70387"/>
            </a:avLst>
          </a:prstGeom>
          <a:solidFill>
            <a:srgbClr val="B62A34"/>
          </a:solidFill>
          <a:ln>
            <a:solidFill>
              <a:srgbClr val="C00000"/>
            </a:solidFill>
          </a:ln>
          <a:effectLst>
            <a:outerShdw blurRad="381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100" spc="-10" dirty="0">
                <a:latin typeface="Montserrat SemiBold" panose="00000700000000000000" pitchFamily="2" charset="-52"/>
                <a:cs typeface="Arial"/>
              </a:rPr>
              <a:t>Роторный (классический)</a:t>
            </a:r>
            <a:r>
              <a:rPr lang="ru-RU" sz="1100" spc="-50" dirty="0">
                <a:latin typeface="Montserrat SemiBold" panose="00000700000000000000" pitchFamily="2" charset="-52"/>
                <a:cs typeface="Arial"/>
              </a:rPr>
              <a:t> </a:t>
            </a:r>
            <a:r>
              <a:rPr lang="ru-RU" sz="1100" spc="-10" dirty="0">
                <a:latin typeface="Montserrat SemiBold" panose="00000700000000000000" pitchFamily="2" charset="-52"/>
                <a:cs typeface="Arial"/>
              </a:rPr>
              <a:t>гомогенизатор</a:t>
            </a:r>
            <a:endParaRPr lang="ru-RU" sz="1100" dirty="0">
              <a:latin typeface="Montserrat SemiBold" panose="00000700000000000000" pitchFamily="2" charset="-52"/>
              <a:cs typeface="Arial"/>
            </a:endParaRPr>
          </a:p>
        </p:txBody>
      </p:sp>
      <p:sp>
        <p:nvSpPr>
          <p:cNvPr id="28" name="Speech Bubble: Rectangle 25">
            <a:extLst>
              <a:ext uri="{FF2B5EF4-FFF2-40B4-BE49-F238E27FC236}">
                <a16:creationId xmlns:a16="http://schemas.microsoft.com/office/drawing/2014/main" id="{80C9FCE8-E5F3-4D72-96DF-22104A9016C4}"/>
              </a:ext>
            </a:extLst>
          </p:cNvPr>
          <p:cNvSpPr/>
          <p:nvPr/>
        </p:nvSpPr>
        <p:spPr>
          <a:xfrm flipH="1">
            <a:off x="9927022" y="2968175"/>
            <a:ext cx="2058118" cy="602901"/>
          </a:xfrm>
          <a:prstGeom prst="wedgeRectCallout">
            <a:avLst>
              <a:gd name="adj1" fmla="val 19797"/>
              <a:gd name="adj2" fmla="val 70387"/>
            </a:avLst>
          </a:prstGeom>
          <a:solidFill>
            <a:srgbClr val="B62A34"/>
          </a:solidFill>
          <a:ln>
            <a:solidFill>
              <a:srgbClr val="C00000"/>
            </a:solidFill>
          </a:ln>
          <a:effectLst>
            <a:outerShdw blurRad="381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100" dirty="0">
                <a:latin typeface="Montserrat SemiBold" panose="00000700000000000000" pitchFamily="2" charset="-52"/>
                <a:cs typeface="Arial"/>
              </a:rPr>
              <a:t>УЗ</a:t>
            </a:r>
            <a:r>
              <a:rPr lang="ru-RU" sz="1100" spc="-10" dirty="0">
                <a:latin typeface="Montserrat SemiBold" panose="00000700000000000000" pitchFamily="2" charset="-52"/>
                <a:cs typeface="Arial"/>
              </a:rPr>
              <a:t> гомогенизатор (технология </a:t>
            </a:r>
            <a:r>
              <a:rPr lang="en-US" sz="1100" spc="-10" dirty="0">
                <a:latin typeface="Montserrat SemiBold" panose="00000700000000000000" pitchFamily="2" charset="-52"/>
                <a:cs typeface="Arial"/>
              </a:rPr>
              <a:t>SOFT TOUCH)</a:t>
            </a:r>
            <a:endParaRPr lang="ru-RU" sz="1100" dirty="0">
              <a:latin typeface="Montserrat SemiBold" panose="00000700000000000000" pitchFamily="2" charset="-52"/>
              <a:cs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B3483-A286-4603-B528-D9BE8AEFB458}"/>
              </a:ext>
            </a:extLst>
          </p:cNvPr>
          <p:cNvSpPr txBox="1"/>
          <p:nvPr/>
        </p:nvSpPr>
        <p:spPr>
          <a:xfrm>
            <a:off x="7986408" y="2407636"/>
            <a:ext cx="7279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r>
              <a:rPr lang="ru-RU" sz="1200" dirty="0">
                <a:latin typeface="Montserrat SemiBold" panose="00000700000000000000" pitchFamily="2" charset="-52"/>
              </a:rPr>
              <a:t>СТРУКТУРА</a:t>
            </a:r>
            <a:r>
              <a:rPr lang="ru-RU" sz="1200" spc="-50" dirty="0">
                <a:latin typeface="Montserrat SemiBold" panose="00000700000000000000" pitchFamily="2" charset="-52"/>
              </a:rPr>
              <a:t> </a:t>
            </a:r>
            <a:r>
              <a:rPr lang="ru-RU" sz="1200" dirty="0">
                <a:latin typeface="Montserrat SemiBold" panose="00000700000000000000" pitchFamily="2" charset="-52"/>
              </a:rPr>
              <a:t>КОСМЕТИЧЕСКИХ</a:t>
            </a:r>
            <a:r>
              <a:rPr lang="ru-RU" sz="1200" spc="-50" dirty="0">
                <a:latin typeface="Montserrat SemiBold" panose="00000700000000000000" pitchFamily="2" charset="-52"/>
              </a:rPr>
              <a:t> </a:t>
            </a:r>
            <a:r>
              <a:rPr lang="ru-RU" sz="1200" spc="-10" dirty="0">
                <a:latin typeface="Montserrat SemiBold" panose="00000700000000000000" pitchFamily="2" charset="-52"/>
              </a:rPr>
              <a:t>ЭМУЛЬСИЙ</a:t>
            </a:r>
            <a:endParaRPr lang="id-ID" sz="1200" dirty="0">
              <a:solidFill>
                <a:schemeClr val="bg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9F11D2A-5368-4812-BDBB-0A3B4F3A88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3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ТЕХНОЛОГИЯ </a:t>
            </a: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SOFT TOUCH</a:t>
            </a: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. ПРЕИМУЩЕСТВА</a:t>
            </a:r>
            <a:endParaRPr lang="en-US" sz="1600" b="1" dirty="0">
              <a:solidFill>
                <a:schemeClr val="bg1"/>
              </a:solidFill>
              <a:latin typeface="Montserrat SemiBold"/>
              <a:cs typeface="Montserrat SemiBold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77100" y="131243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">
            <a:extLst>
              <a:ext uri="{FF2B5EF4-FFF2-40B4-BE49-F238E27FC236}">
                <a16:creationId xmlns:a16="http://schemas.microsoft.com/office/drawing/2014/main" id="{7E6B6628-05BD-4E70-A33E-B4B49DBD4FF9}"/>
              </a:ext>
            </a:extLst>
          </p:cNvPr>
          <p:cNvSpPr txBox="1"/>
          <p:nvPr/>
        </p:nvSpPr>
        <p:spPr>
          <a:xfrm>
            <a:off x="8912483" y="3174884"/>
            <a:ext cx="28943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Montserrat SemiBold" panose="00000700000000000000" pitchFamily="2" charset="-52"/>
              <a:cs typeface="Arial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4B0F15-4AC6-478C-AC15-565D9584AA58}"/>
              </a:ext>
            </a:extLst>
          </p:cNvPr>
          <p:cNvSpPr txBox="1"/>
          <p:nvPr/>
        </p:nvSpPr>
        <p:spPr>
          <a:xfrm>
            <a:off x="1183900" y="1427042"/>
            <a:ext cx="9568413" cy="515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0" indent="-457200" algn="just">
              <a:lnSpc>
                <a:spcPct val="150000"/>
              </a:lnSpc>
              <a:spcBef>
                <a:spcPts val="95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Вся продукция «DERMANIKA», за счет мелкодисперсной структуры (дисперсность~500 </a:t>
            </a:r>
            <a:r>
              <a:rPr lang="ru-RU" sz="1200" dirty="0" err="1">
                <a:latin typeface="Montserrat regular" panose="00000500000000000000" pitchFamily="2" charset="-52"/>
              </a:rPr>
              <a:t>нм</a:t>
            </a:r>
            <a:r>
              <a:rPr lang="ru-RU" sz="1200" dirty="0">
                <a:latin typeface="Montserrat regular" panose="00000500000000000000" pitchFamily="2" charset="-52"/>
              </a:rPr>
              <a:t>) обладает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высокой </a:t>
            </a:r>
            <a:r>
              <a:rPr lang="ru-RU" sz="1200" dirty="0" err="1">
                <a:latin typeface="Montserrat regular" panose="00000500000000000000" pitchFamily="2" charset="-52"/>
              </a:rPr>
              <a:t>проникаемостью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активных добавок в глубокие слои кожи.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12700" algn="just">
              <a:lnSpc>
                <a:spcPct val="150000"/>
              </a:lnSpc>
              <a:spcBef>
                <a:spcPts val="95"/>
              </a:spcBef>
              <a:buClr>
                <a:srgbClr val="C00000"/>
              </a:buClr>
              <a:buSzPct val="150000"/>
              <a:tabLst>
                <a:tab pos="0" algn="l"/>
              </a:tabLst>
            </a:pPr>
            <a:endParaRPr lang="ru-RU" sz="1200" dirty="0">
              <a:latin typeface="Montserrat regular" panose="00000500000000000000" pitchFamily="2" charset="-52"/>
            </a:endParaRPr>
          </a:p>
          <a:p>
            <a:pPr marL="469900" indent="-4572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Результаты анкетирования «Фокус-групп» показали, что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преимущества сверхтонкой эмульсии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проявляются сразу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при нанесении продукта на кожу. Это относится к таким органо-</a:t>
            </a:r>
            <a:r>
              <a:rPr lang="ru-RU" sz="1200" dirty="0" err="1">
                <a:latin typeface="Montserrat regular" panose="00000500000000000000" pitchFamily="2" charset="-52"/>
              </a:rPr>
              <a:t>лептическим</a:t>
            </a:r>
            <a:r>
              <a:rPr lang="ru-RU" sz="1200" dirty="0">
                <a:latin typeface="Montserrat regular" panose="00000500000000000000" pitchFamily="2" charset="-52"/>
              </a:rPr>
              <a:t> показателям как мягкость и легкость нанесения,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быстрая </a:t>
            </a:r>
            <a:r>
              <a:rPr lang="ru-RU" sz="1200" dirty="0" err="1">
                <a:latin typeface="Montserrat regular" panose="00000500000000000000" pitchFamily="2" charset="-52"/>
              </a:rPr>
              <a:t>впитываемость</a:t>
            </a:r>
            <a:r>
              <a:rPr lang="ru-RU" sz="1200" dirty="0">
                <a:latin typeface="Montserrat regular" panose="00000500000000000000" pitchFamily="2" charset="-52"/>
              </a:rPr>
              <a:t>, отсутствие остаточных явлений на коже.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469900" indent="-4572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en-US" sz="1200" dirty="0">
              <a:latin typeface="Montserrat regular" panose="00000500000000000000" pitchFamily="2" charset="-52"/>
            </a:endParaRPr>
          </a:p>
          <a:p>
            <a:pPr marL="469900" indent="-4572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Тонкодисперсная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структура продукции «DERMANIKA»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отмечена в возрастной категории женщин старше 40 лет как наиболее комфортная, что позволяет рекомендовать ее при создании продуктов категории Anti </a:t>
            </a:r>
            <a:r>
              <a:rPr lang="ru-RU" sz="1200" dirty="0" err="1">
                <a:latin typeface="Montserrat regular" panose="00000500000000000000" pitchFamily="2" charset="-52"/>
              </a:rPr>
              <a:t>Age</a:t>
            </a:r>
            <a:r>
              <a:rPr lang="ru-RU" sz="1200" dirty="0">
                <a:latin typeface="Montserrat regular" panose="00000500000000000000" pitchFamily="2" charset="-52"/>
              </a:rPr>
              <a:t>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677862" marR="310515" indent="-228600" algn="just">
              <a:lnSpc>
                <a:spcPct val="150000"/>
              </a:lnSpc>
              <a:spcBef>
                <a:spcPts val="475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ru-RU" sz="1200" dirty="0">
              <a:latin typeface="Montserrat regular" panose="00000500000000000000" pitchFamily="2" charset="-52"/>
            </a:endParaRPr>
          </a:p>
          <a:p>
            <a:pPr marL="439420" indent="-42672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Сравнение основных параметров по уровню гомогенизации с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аналогами показал, что технология DERMANIKA </a:t>
            </a:r>
            <a:r>
              <a:rPr lang="ru-RU" sz="1200" dirty="0" err="1">
                <a:latin typeface="Montserrat regular" panose="00000500000000000000" pitchFamily="2" charset="-52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</a:rPr>
              <a:t> позволяет существенно повысить качество продукта и снизить его</a:t>
            </a:r>
            <a:r>
              <a:rPr lang="en-US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>
                <a:latin typeface="Montserrat regular" panose="00000500000000000000" pitchFamily="2" charset="-52"/>
              </a:rPr>
              <a:t>себестоимость.</a:t>
            </a:r>
            <a:endParaRPr lang="en-US" sz="1200" dirty="0">
              <a:latin typeface="Montserrat regular" panose="00000500000000000000" pitchFamily="2" charset="-52"/>
            </a:endParaRPr>
          </a:p>
          <a:p>
            <a:pPr marL="698500" indent="-228600" algn="just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ru-RU" sz="1200" dirty="0">
              <a:latin typeface="Montserrat regular" panose="00000500000000000000" pitchFamily="2" charset="-52"/>
            </a:endParaRPr>
          </a:p>
          <a:p>
            <a:pPr marL="449263" indent="-438150" algn="just">
              <a:lnSpc>
                <a:spcPct val="150000"/>
              </a:lnSpc>
              <a:spcBef>
                <a:spcPts val="5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1200" dirty="0">
                <a:latin typeface="Montserrat regular" panose="00000500000000000000" pitchFamily="2" charset="-52"/>
              </a:rPr>
              <a:t>При наличии отработанных рецептур с технологией DERMANIKA </a:t>
            </a:r>
            <a:r>
              <a:rPr lang="ru-RU" sz="1200" dirty="0" err="1">
                <a:latin typeface="Montserrat regular" panose="00000500000000000000" pitchFamily="2" charset="-52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</a:rPr>
              <a:t> появляется возможность создать революционные продукты с новой структурой</a:t>
            </a:r>
          </a:p>
        </p:txBody>
      </p:sp>
    </p:spTree>
    <p:extLst>
      <p:ext uri="{BB962C8B-B14F-4D97-AF65-F5344CB8AC3E}">
        <p14:creationId xmlns:p14="http://schemas.microsoft.com/office/powerpoint/2010/main" val="387501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AQUA LUX care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483713-C39E-4ED1-93D0-F382805917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560399" y="90778"/>
            <a:ext cx="1371600" cy="602901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2" y="1476995"/>
            <a:ext cx="9078608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Линия </a:t>
            </a:r>
            <a:r>
              <a:rPr lang="ru-RU" sz="1200" dirty="0">
                <a:latin typeface="Montserrat SemiBold" panose="00000700000000000000" pitchFamily="2" charset="-52"/>
                <a:cs typeface="Arial"/>
              </a:rPr>
              <a:t>AQUA LUX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создана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 Благодаря своей сверхтонкой текстуре крем  мгновенно проникает в самые глубокие слои кожи, питая, смягчая и увлажняя ее изнутри и не оставляя жирной пленки на поверхности.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en-US" sz="1600" b="1" dirty="0">
                <a:latin typeface="Montserrat SemiBold"/>
                <a:cs typeface="Montserrat SemiBold"/>
              </a:rPr>
              <a:t>AQUA LUX care</a:t>
            </a:r>
            <a:r>
              <a:rPr lang="ru-RU" sz="1600" b="1" dirty="0">
                <a:latin typeface="Montserrat SemiBold"/>
                <a:cs typeface="Montserrat SemiBold"/>
              </a:rPr>
              <a:t>: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1032" name="Picture 8" descr="Крем – флюид | основа под макияж | %cp%MAKE-UP base%cpe%">
            <a:extLst>
              <a:ext uri="{FF2B5EF4-FFF2-40B4-BE49-F238E27FC236}">
                <a16:creationId xmlns:a16="http://schemas.microsoft.com/office/drawing/2014/main" id="{E9FCA47C-E0AB-4053-A04E-67564E2A4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5" t="21545" r="19105"/>
          <a:stretch/>
        </p:blipFill>
        <p:spPr bwMode="auto">
          <a:xfrm>
            <a:off x="578967" y="2636363"/>
            <a:ext cx="1915885" cy="393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рем для лица">
            <a:extLst>
              <a:ext uri="{FF2B5EF4-FFF2-40B4-BE49-F238E27FC236}">
                <a16:creationId xmlns:a16="http://schemas.microsoft.com/office/drawing/2014/main" id="{3D12B4BD-A86E-4FAD-9E4E-BABE7C38B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0" t="21325" r="25256"/>
          <a:stretch/>
        </p:blipFill>
        <p:spPr bwMode="auto">
          <a:xfrm>
            <a:off x="2460614" y="2623664"/>
            <a:ext cx="1780804" cy="39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39D40C-4E54-4F74-A48D-ADDED71CA9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059" y="2671167"/>
            <a:ext cx="1780804" cy="38890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962EB3-ED29-4A23-9597-4C5F8A8F1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095" y="2786646"/>
            <a:ext cx="1780804" cy="377125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8429CD1-7256-449D-B3D3-E093525C06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556" y="2803119"/>
            <a:ext cx="1829401" cy="3874169"/>
          </a:xfrm>
          <a:prstGeom prst="rect">
            <a:avLst/>
          </a:prstGeom>
        </p:spPr>
      </p:pic>
      <p:pic>
        <p:nvPicPr>
          <p:cNvPr id="1036" name="Picture 12" descr="Крем для тела">
            <a:extLst>
              <a:ext uri="{FF2B5EF4-FFF2-40B4-BE49-F238E27FC236}">
                <a16:creationId xmlns:a16="http://schemas.microsoft.com/office/drawing/2014/main" id="{D2C3E70A-3D70-4ED4-8288-363176526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r="17885"/>
          <a:stretch/>
        </p:blipFill>
        <p:spPr bwMode="auto">
          <a:xfrm>
            <a:off x="8104023" y="2786646"/>
            <a:ext cx="1708373" cy="389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18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DERMANIKA FOR MEN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0" y="1476995"/>
            <a:ext cx="10572219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Крем после бритья </a:t>
            </a:r>
            <a:r>
              <a:rPr lang="ru-RU" sz="1200" dirty="0">
                <a:latin typeface="Montserrat SemiBold" panose="00000700000000000000" pitchFamily="2" charset="-52"/>
                <a:cs typeface="Arial"/>
              </a:rPr>
              <a:t>DERMANIKA FOR MEN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 Благодаря своей сверхтонкой текстуре он мгновенно проникает в глубокие слои кожи, питая, увлажняя, успокаивая раздражённую кожу и заживляя микротрещины и порезы.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DERMANIKA FOR MEN</a:t>
            </a:r>
            <a:r>
              <a:rPr lang="en-US" sz="1600" dirty="0">
                <a:latin typeface="Montserrat SemiBold" panose="00000700000000000000" pitchFamily="2" charset="-52"/>
                <a:cs typeface="Arial"/>
              </a:rPr>
              <a:t>: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 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F692E6-4D7A-4E19-8953-18EE810D8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000" y="2918600"/>
            <a:ext cx="2601371" cy="36888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6445E3-7E89-4BA7-80F6-B970679E3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55" y="2918600"/>
            <a:ext cx="2591148" cy="36766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5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DERMANIKA HAND comfort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1" y="1476995"/>
            <a:ext cx="10029293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Линия </a:t>
            </a:r>
            <a:r>
              <a:rPr lang="en-US" sz="1200" dirty="0">
                <a:latin typeface="Montserrat SemiBold" panose="00000700000000000000" pitchFamily="2" charset="-52"/>
                <a:cs typeface="Arial"/>
              </a:rPr>
              <a:t>DERMANIKA HAND comfort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 Благодаря своей сверхтонкой текстуре крем  мгновенно проникает в самые глубокие слои кожи, питая,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омолаживая,защищая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и увлажняя ее изнутри</a:t>
            </a:r>
            <a:r>
              <a:rPr lang="en-US" sz="1200" dirty="0">
                <a:latin typeface="Montserrat regular" panose="00000500000000000000" pitchFamily="2" charset="-52"/>
                <a:cs typeface="Arial"/>
              </a:rPr>
              <a:t>.</a:t>
            </a:r>
            <a:endParaRPr lang="ru-RU" sz="1200" dirty="0">
              <a:latin typeface="Montserrat regular" panose="00000500000000000000" pitchFamily="2" charset="-52"/>
              <a:cs typeface="Arial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en-US" sz="1600" dirty="0">
                <a:latin typeface="Montserrat SemiBold" panose="00000700000000000000" pitchFamily="2" charset="-52"/>
                <a:cs typeface="Arial"/>
              </a:rPr>
              <a:t>DERMANIKA HAND comfort: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 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5EF17D-DCEE-47BB-A605-BEA226349C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0" t="3240" r="25249" b="6380"/>
          <a:stretch/>
        </p:blipFill>
        <p:spPr>
          <a:xfrm>
            <a:off x="5305961" y="2888095"/>
            <a:ext cx="1398458" cy="34981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447A7E-2A71-411C-8815-55930B95C6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9" r="25397"/>
          <a:stretch/>
        </p:blipFill>
        <p:spPr>
          <a:xfrm>
            <a:off x="3461657" y="2800467"/>
            <a:ext cx="1416132" cy="37954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328954-0E13-437C-83F5-8B73A23C86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1" r="26463"/>
          <a:stretch/>
        </p:blipFill>
        <p:spPr>
          <a:xfrm>
            <a:off x="1698170" y="2764723"/>
            <a:ext cx="1335315" cy="3795486"/>
          </a:xfrm>
          <a:prstGeom prst="rect">
            <a:avLst/>
          </a:prstGeom>
        </p:spPr>
      </p:pic>
      <p:pic>
        <p:nvPicPr>
          <p:cNvPr id="10242" name="Picture 2" descr="Крем для рук">
            <a:extLst>
              <a:ext uri="{FF2B5EF4-FFF2-40B4-BE49-F238E27FC236}">
                <a16:creationId xmlns:a16="http://schemas.microsoft.com/office/drawing/2014/main" id="{2A794AC0-114F-4803-977D-5F02E4B06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0" t="18829" r="28884" b="285"/>
          <a:stretch/>
        </p:blipFill>
        <p:spPr bwMode="auto">
          <a:xfrm>
            <a:off x="7132592" y="2866811"/>
            <a:ext cx="1336494" cy="35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58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етский крем">
            <a:extLst>
              <a:ext uri="{FF2B5EF4-FFF2-40B4-BE49-F238E27FC236}">
                <a16:creationId xmlns:a16="http://schemas.microsoft.com/office/drawing/2014/main" id="{803D697C-840C-4519-B13C-DDCDACD55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5" t="19386" r="19392" b="-484"/>
          <a:stretch/>
        </p:blipFill>
        <p:spPr bwMode="auto">
          <a:xfrm>
            <a:off x="2665613" y="2716724"/>
            <a:ext cx="1814645" cy="400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A000B-3AFD-42E6-A333-A509845FBC5A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rgbClr val="B62A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B41E8F8-C074-4B58-A992-2D63D10E05D9}"/>
              </a:ext>
            </a:extLst>
          </p:cNvPr>
          <p:cNvSpPr txBox="1">
            <a:spLocks/>
          </p:cNvSpPr>
          <p:nvPr/>
        </p:nvSpPr>
        <p:spPr>
          <a:xfrm>
            <a:off x="1050681" y="262707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chemeClr val="bg1"/>
                </a:solidFill>
                <a:latin typeface="Montserrat SemiBold"/>
                <a:cs typeface="Montserrat SemiBold"/>
              </a:rPr>
              <a:t>Детский Крем</a:t>
            </a:r>
            <a:endParaRPr lang="en-US" sz="1600" b="1" dirty="0">
              <a:solidFill>
                <a:schemeClr val="bg1"/>
              </a:solidFill>
              <a:latin typeface="Montserrat SemiBold"/>
              <a:cs typeface="Montserrat SemiBold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A0C6B61A-B118-4633-BD12-1AA9D090584F}"/>
              </a:ext>
            </a:extLst>
          </p:cNvPr>
          <p:cNvSpPr/>
          <p:nvPr/>
        </p:nvSpPr>
        <p:spPr>
          <a:xfrm>
            <a:off x="761756" y="1295087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rgbClr val="B62A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97FBA87-8915-41CF-AC81-3FA2F1972A7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43531" y="1476995"/>
            <a:ext cx="9762593" cy="5778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1" tIns="45635" rIns="91271" bIns="45635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SemiBold" panose="00000700000000000000" pitchFamily="2" charset="-52"/>
                <a:cs typeface="Arial"/>
              </a:rPr>
              <a:t>Детский крем </a:t>
            </a:r>
            <a:r>
              <a:rPr lang="en-US" sz="1200" dirty="0">
                <a:latin typeface="Montserrat SemiBold" panose="000007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SemiBold" panose="00000700000000000000" pitchFamily="2" charset="-52"/>
                <a:cs typeface="Arial"/>
              </a:rPr>
              <a:t> 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создан на основе уникальной запатентованной технологии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Dermanika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Soft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 </a:t>
            </a:r>
            <a:r>
              <a:rPr lang="ru-RU" sz="1200" dirty="0" err="1">
                <a:latin typeface="Montserrat regular" panose="00000500000000000000" pitchFamily="2" charset="-52"/>
                <a:cs typeface="Arial"/>
              </a:rPr>
              <a:t>Touch</a:t>
            </a:r>
            <a:r>
              <a:rPr lang="ru-RU" sz="1200" dirty="0">
                <a:latin typeface="Montserrat regular" panose="00000500000000000000" pitchFamily="2" charset="-52"/>
                <a:cs typeface="Arial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200" dirty="0">
                <a:latin typeface="Montserrat regular" panose="00000500000000000000" pitchFamily="2" charset="-52"/>
                <a:cs typeface="Arial"/>
              </a:rPr>
              <a:t>Крем создан специально для малышей и пригоден для ежедневного применения.</a:t>
            </a: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0438335-EB88-4552-A865-62B5C440ACF5}"/>
              </a:ext>
            </a:extLst>
          </p:cNvPr>
          <p:cNvSpPr txBox="1">
            <a:spLocks/>
          </p:cNvSpPr>
          <p:nvPr/>
        </p:nvSpPr>
        <p:spPr>
          <a:xfrm>
            <a:off x="1203081" y="229946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Состав линии </a:t>
            </a:r>
            <a:r>
              <a:rPr lang="ru-RU" sz="1600" b="1" dirty="0">
                <a:latin typeface="Montserrat SemiBold" panose="00000700000000000000" pitchFamily="2" charset="-52"/>
                <a:cs typeface="Arial"/>
              </a:rPr>
              <a:t>Детский крем</a:t>
            </a:r>
            <a:r>
              <a:rPr lang="en-US" sz="1600" dirty="0">
                <a:latin typeface="Montserrat SemiBold" panose="00000700000000000000" pitchFamily="2" charset="-52"/>
                <a:cs typeface="Arial"/>
              </a:rPr>
              <a:t>:</a:t>
            </a:r>
            <a:r>
              <a:rPr lang="ru-RU" sz="1600" dirty="0">
                <a:latin typeface="Montserrat SemiBold" panose="00000700000000000000" pitchFamily="2" charset="-52"/>
                <a:cs typeface="Arial"/>
              </a:rPr>
              <a:t> </a:t>
            </a:r>
            <a:endParaRPr lang="en-US" sz="1600" b="1" dirty="0">
              <a:latin typeface="Montserrat SemiBold"/>
              <a:cs typeface="Montserrat SemiBold"/>
            </a:endParaRPr>
          </a:p>
        </p:txBody>
      </p:sp>
      <p:pic>
        <p:nvPicPr>
          <p:cNvPr id="1028" name="Picture 4" descr="Детский крем">
            <a:extLst>
              <a:ext uri="{FF2B5EF4-FFF2-40B4-BE49-F238E27FC236}">
                <a16:creationId xmlns:a16="http://schemas.microsoft.com/office/drawing/2014/main" id="{385A7F63-985D-4959-8AD2-EF5936816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5" t="15640" r="20929" b="-539"/>
          <a:stretch/>
        </p:blipFill>
        <p:spPr bwMode="auto">
          <a:xfrm>
            <a:off x="4537755" y="2492002"/>
            <a:ext cx="1818583" cy="422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етский крем">
            <a:extLst>
              <a:ext uri="{FF2B5EF4-FFF2-40B4-BE49-F238E27FC236}">
                <a16:creationId xmlns:a16="http://schemas.microsoft.com/office/drawing/2014/main" id="{DDD0B729-454D-4543-827D-2E5CE330B4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20881" r="25312" b="-674"/>
          <a:stretch/>
        </p:blipFill>
        <p:spPr bwMode="auto">
          <a:xfrm>
            <a:off x="6442450" y="2760163"/>
            <a:ext cx="1632893" cy="395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3882E3-24D1-40E9-BD87-1564544D8A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1706" r="20000" b="31138"/>
          <a:stretch/>
        </p:blipFill>
        <p:spPr>
          <a:xfrm>
            <a:off x="10640786" y="6117978"/>
            <a:ext cx="1371600" cy="6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80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50B79F9-A49A-476D-B787-115D76CF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9EDCB3-52F4-495B-A41B-4BE569E00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2897" y="1463358"/>
            <a:ext cx="2761873" cy="477729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7906421-A56B-4AFF-9BDD-8ECDF70C56A0}"/>
              </a:ext>
            </a:extLst>
          </p:cNvPr>
          <p:cNvSpPr txBox="1">
            <a:spLocks/>
          </p:cNvSpPr>
          <p:nvPr/>
        </p:nvSpPr>
        <p:spPr>
          <a:xfrm>
            <a:off x="1291833" y="639146"/>
            <a:ext cx="9144000" cy="23876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latin typeface="Montserrat SemiBold" panose="00000700000000000000" pitchFamily="2" charset="-52"/>
                <a:ea typeface="Times New Roman" panose="02020603050405020304" pitchFamily="18" charset="0"/>
              </a:rPr>
              <a:t>СРЕДСТВА ИНДИВИДУАЛЬНОЙ ЗАЩИТЫ ДЕРМАТОЛОГИЧЕСКИЕ</a:t>
            </a:r>
            <a:endParaRPr lang="ru-RU" sz="5400" dirty="0">
              <a:latin typeface="Montserrat SemiBold" panose="000007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6D33C5B-5BF1-40A1-B5D8-DE4C37A839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6" y="2819134"/>
            <a:ext cx="2882341" cy="40771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CBBBEDF-5890-4F3F-A85A-62BDFE1805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174" y="2447879"/>
            <a:ext cx="3333107" cy="4714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2F3E40-E0E1-45BD-80D8-99AA9CAD17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46" y="2135484"/>
            <a:ext cx="3260915" cy="46126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65AB5E4-DB4F-4BAF-AE9F-C6FD7A09EE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665" y="1218012"/>
            <a:ext cx="4207292" cy="59512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51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4878DE-E86D-4787-AA36-F62451897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656901"/>
              </p:ext>
            </p:extLst>
          </p:nvPr>
        </p:nvGraphicFramePr>
        <p:xfrm>
          <a:off x="864954" y="1193972"/>
          <a:ext cx="6575656" cy="3101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75656">
                  <a:extLst>
                    <a:ext uri="{9D8B030D-6E8A-4147-A177-3AD203B41FA5}">
                      <a16:colId xmlns:a16="http://schemas.microsoft.com/office/drawing/2014/main" val="811073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Предназначен для защиты кожи при попеременном воздействии на нее водорастворимых (щёлочи, соли, дезинфицирующие средства, смазочные жидкости, цемент, бетон и т.д.)  и </a:t>
                      </a:r>
                      <a:r>
                        <a:rPr lang="ru-RU" sz="1000" dirty="0" err="1">
                          <a:effectLst/>
                          <a:latin typeface="Montserrat regular" panose="00000500000000000000" pitchFamily="2" charset="-52"/>
                        </a:rPr>
                        <a:t>водонерастворимых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 (нефть, керосин, бензин, дизельное топливо, смолы, лаки и т.д.) материалов и веществ. Крем образует на коже прочную защитную плёнку. Облегчает последующий процесс очищения.  </a:t>
                      </a:r>
                      <a:endParaRPr lang="ru-RU" sz="1200" dirty="0">
                        <a:effectLst/>
                        <a:latin typeface="Montserrat regular" panose="00000500000000000000" pitchFamily="2" charset="-52"/>
                      </a:endParaRPr>
                    </a:p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Montserrat regular" panose="00000500000000000000" pitchFamily="2" charset="-52"/>
                        </a:rPr>
                        <a:t>Витамины В3, Е, Д-</a:t>
                      </a:r>
                      <a:r>
                        <a:rPr lang="ru-RU" sz="1000" dirty="0" err="1">
                          <a:solidFill>
                            <a:srgbClr val="002060"/>
                          </a:solidFill>
                          <a:effectLst/>
                          <a:latin typeface="Montserrat regular" panose="00000500000000000000" pitchFamily="2" charset="-52"/>
                        </a:rPr>
                        <a:t>пантенол</a:t>
                      </a: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Montserrat regular" panose="00000500000000000000" pitchFamily="2" charset="-52"/>
                        </a:rPr>
                        <a:t> и аллантоин способствуют восстановлению кожи и защищают от свободных радикалов.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Увлажняющий комплекс: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Комплекс аминокислот обеспечивает глубокое увлажнение, придавая коже мягкость и эластичность.</a:t>
                      </a:r>
                      <a:endParaRPr lang="ru-RU" sz="1100" dirty="0">
                        <a:effectLst/>
                        <a:latin typeface="Montserrat regular" panose="00000500000000000000" pitchFamily="2" charset="-52"/>
                      </a:endParaRP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Комфорт в использовании: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Крем не создает дискомфорта во время работы и легко смывается после ее завершения.</a:t>
                      </a:r>
                      <a:endParaRPr lang="ru-RU" sz="1100" dirty="0">
                        <a:effectLst/>
                        <a:latin typeface="Montserrat regular" panose="00000500000000000000" pitchFamily="2" charset="-52"/>
                      </a:endParaRPr>
                    </a:p>
                    <a:p>
                      <a:pPr algn="just"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Способ применения: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рекомендуется применять регулярно перед началом работы. Нанести небольшое количество крема на сухие руки. Тщательно растереть и дать впитаться. Можно приступать к работе. После окончания работ нанести небольшое количество воды, растереть и смыть. При особо устойчивых загрязнениях использовать «Профессиональная паста от устойчивых загрязнений для очистки кожи рук, ТМ «</a:t>
                      </a:r>
                      <a:r>
                        <a:rPr lang="ru-RU" sz="1000" dirty="0" err="1">
                          <a:effectLst/>
                          <a:latin typeface="Montserrat regular" panose="00000500000000000000" pitchFamily="2" charset="-52"/>
                        </a:rPr>
                        <a:t>Арктех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».</a:t>
                      </a:r>
                      <a:endParaRPr lang="ru-RU" sz="1100" dirty="0">
                        <a:effectLst/>
                        <a:latin typeface="Montserrat regular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969932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8243E7-DD34-42B3-BFDC-77E28A023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45" y="575461"/>
            <a:ext cx="4202723" cy="594481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12192000" cy="79839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DFCB8-8040-45B1-A6F3-2D7AF1CFB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45083" y="6296442"/>
            <a:ext cx="2486025" cy="447675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139497"/>
            <a:ext cx="10756132" cy="548868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СРЕДСТВО ИНДИВИДУАЛЬНОЙ ЗАЩИТЫ ДЕРМАТОЛОГИЧЕСКОЕ, ЗАЩИТНОЕ: </a:t>
            </a: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Montserrat regular" panose="00000500000000000000" pitchFamily="2" charset="-52"/>
                <a:cs typeface="Montserrat SemiBold"/>
              </a:rPr>
              <a:t>Профессиональный защитный крем универсального действия </a:t>
            </a: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553069" y="102294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8F5CDFE-9F92-4B99-BF22-D040C291F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095011"/>
              </p:ext>
            </p:extLst>
          </p:nvPr>
        </p:nvGraphicFramePr>
        <p:xfrm>
          <a:off x="864631" y="4568189"/>
          <a:ext cx="6496065" cy="95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6065">
                  <a:extLst>
                    <a:ext uri="{9D8B030D-6E8A-4147-A177-3AD203B41FA5}">
                      <a16:colId xmlns:a16="http://schemas.microsoft.com/office/drawing/2014/main" val="1568547485"/>
                    </a:ext>
                  </a:extLst>
                </a:gridCol>
              </a:tblGrid>
              <a:tr h="9506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Состав</a:t>
                      </a:r>
                      <a:r>
                        <a:rPr lang="en-US" sz="1000" b="1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/INCI: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Aqua, Kaolin, Isopropyl Palmitate,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Cetearyl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Alcohol,</a:t>
                      </a:r>
                      <a:r>
                        <a:rPr lang="ru-RU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Stearic Acid, Cocamide DEA, Glycerin monostearate,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Paraffinum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Liquidum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, Petrolatum,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Cyclomethicone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, Propylene</a:t>
                      </a:r>
                      <a:r>
                        <a:rPr lang="ru-RU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Glycol,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Diazolidinyl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Urea, Methylparaben,</a:t>
                      </a:r>
                      <a:r>
                        <a:rPr lang="ru-RU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Propylparaben,  Triethanolamine,  Carbomer,  Parfum,  Vitis Vinifera Seed Oil,  </a:t>
                      </a:r>
                      <a:r>
                        <a:rPr lang="en-US" sz="100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Tocopheryl</a:t>
                      </a:r>
                      <a:r>
                        <a:rPr lang="en-US" sz="100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Acetate,  Panthenol.        </a:t>
                      </a:r>
                      <a:endParaRPr lang="ru-RU" sz="1100" i="0" dirty="0">
                        <a:effectLst/>
                        <a:latin typeface="Montserrat regular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358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5FC0A40-8C19-4811-BA7F-EE2677E8C5AD}"/>
              </a:ext>
            </a:extLst>
          </p:cNvPr>
          <p:cNvSpPr txBox="1"/>
          <p:nvPr/>
        </p:nvSpPr>
        <p:spPr>
          <a:xfrm>
            <a:off x="864954" y="5545622"/>
            <a:ext cx="7279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Категория эффективности по ГОСТ Р 12.4.305-2021</a:t>
            </a:r>
          </a:p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ГОСТ 31460-2012</a:t>
            </a:r>
            <a:endParaRPr lang="ru-RU" sz="1400" dirty="0">
              <a:solidFill>
                <a:srgbClr val="000000"/>
              </a:solidFill>
              <a:effectLst/>
              <a:latin typeface="Montserrat SemiBold" panose="00000700000000000000" pitchFamily="2" charset="-52"/>
              <a:ea typeface="ヒラギノ角ゴ Pro W3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5">
            <a:extLst>
              <a:ext uri="{FF2B5EF4-FFF2-40B4-BE49-F238E27FC236}">
                <a16:creationId xmlns:a16="http://schemas.microsoft.com/office/drawing/2014/main" id="{23D5A7F0-1450-4CD5-95AB-0FB2B66813DE}"/>
              </a:ext>
            </a:extLst>
          </p:cNvPr>
          <p:cNvSpPr/>
          <p:nvPr/>
        </p:nvSpPr>
        <p:spPr>
          <a:xfrm rot="5400000">
            <a:off x="632416" y="5705789"/>
            <a:ext cx="360000" cy="6714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872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4878DE-E86D-4787-AA36-F62451897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189171"/>
              </p:ext>
            </p:extLst>
          </p:nvPr>
        </p:nvGraphicFramePr>
        <p:xfrm>
          <a:off x="903515" y="1282505"/>
          <a:ext cx="5361214" cy="1752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61214">
                  <a:extLst>
                    <a:ext uri="{9D8B030D-6E8A-4147-A177-3AD203B41FA5}">
                      <a16:colId xmlns:a16="http://schemas.microsoft.com/office/drawing/2014/main" val="811073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Высокоэффективное средство для удаления технологических и бытовых загрязнений на коже рук. В том числе нефть, мазут, металлическая пыль, смазки, жир,</a:t>
                      </a:r>
                      <a:r>
                        <a:rPr lang="ru-RU" sz="1000" baseline="0" dirty="0">
                          <a:effectLst/>
                          <a:latin typeface="Montserrat regular" panose="00000500000000000000" pitchFamily="2" charset="-52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графит, сажа, битум и т.д.  Специально подобранный скраб обеспечивает высокую эффективность очистки от въевшейся грязи. Компоненты, входящие в состав, придают дополнительную мягкость и увлажнение рукам.</a:t>
                      </a:r>
                    </a:p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Способ применения: </a:t>
                      </a:r>
                      <a:r>
                        <a:rPr lang="ru-RU" sz="1000" dirty="0">
                          <a:effectLst/>
                          <a:latin typeface="Montserrat regular" panose="00000500000000000000" pitchFamily="2" charset="-52"/>
                        </a:rPr>
                        <a:t>небольшое количество очищающей пасты нанести на грязные руки. Смочить водой и растереть. Смыть проточной водой. </a:t>
                      </a:r>
                    </a:p>
                    <a:p>
                      <a:pPr algn="just">
                        <a:spcAft>
                          <a:spcPts val="900"/>
                        </a:spcAft>
                      </a:pP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Рекомендуется использовать вместе с Профессиональным защитным кремом универсального действия «</a:t>
                      </a:r>
                      <a:r>
                        <a:rPr lang="ru-RU" sz="1000" dirty="0" err="1">
                          <a:effectLst/>
                          <a:latin typeface="Montserrat SemiBold" panose="00000700000000000000" pitchFamily="2" charset="-52"/>
                        </a:rPr>
                        <a:t>Арктех</a:t>
                      </a:r>
                      <a:r>
                        <a:rPr lang="ru-RU" sz="1000" dirty="0">
                          <a:effectLst/>
                          <a:latin typeface="Montserrat SemiBold" panose="00000700000000000000" pitchFamily="2" charset="-52"/>
                        </a:rPr>
                        <a:t>».</a:t>
                      </a: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96993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12192000" cy="79839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DFCB8-8040-45B1-A6F3-2D7AF1CFB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45083" y="6296442"/>
            <a:ext cx="2486025" cy="447675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139497"/>
            <a:ext cx="10756132" cy="548868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СРЕДСТВО ИНДИВИДУАЛЬНОЙ ЗАЩИТЫ ДЕРМАТОЛОГИЧЕСКОЕ, ЗАЩИТНОЕ: </a:t>
            </a: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Montserrat regular" panose="00000500000000000000" pitchFamily="2" charset="-52"/>
                <a:cs typeface="Montserrat SemiBold"/>
              </a:rPr>
              <a:t>Профессиональная паста от устойчивых загрязнений для очистки кожи рук</a:t>
            </a: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553069" y="102294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8F5CDFE-9F92-4B99-BF22-D040C291FE2E}"/>
              </a:ext>
            </a:extLst>
          </p:cNvPr>
          <p:cNvGraphicFramePr>
            <a:graphicFrameLocks noGrp="1"/>
          </p:cNvGraphicFramePr>
          <p:nvPr/>
        </p:nvGraphicFramePr>
        <p:xfrm>
          <a:off x="841995" y="3432277"/>
          <a:ext cx="5254006" cy="95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4006">
                  <a:extLst>
                    <a:ext uri="{9D8B030D-6E8A-4147-A177-3AD203B41FA5}">
                      <a16:colId xmlns:a16="http://schemas.microsoft.com/office/drawing/2014/main" val="1568547485"/>
                    </a:ext>
                  </a:extLst>
                </a:gridCol>
              </a:tblGrid>
              <a:tr h="9506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Состав/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INCI: 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Aqua, Polyethylene,  Sodium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Laureth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Sulfate, 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Cocamidopropyl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Betaine,  Laureth-7,  Bentonite,  Laureth-3,  Titanium Dioxide, 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Isopropylidene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 glycerol,  </a:t>
                      </a:r>
                      <a:r>
                        <a:rPr lang="en-US" sz="1000" b="0" i="0" kern="1200" dirty="0" err="1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Methylchloroisothiazolinone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Montserrat regular" panose="00000500000000000000" pitchFamily="2" charset="-52"/>
                          <a:ea typeface="+mn-ea"/>
                          <a:cs typeface="+mn-cs"/>
                        </a:rPr>
                        <a:t>, Magnesium Nitrate, Magnesium Chloride, Parfum, Vitis Vinifera Seed Oil, Panthenol, Tocopherol, CI 15985</a:t>
                      </a:r>
                      <a:endParaRPr lang="ru-RU" sz="1100" b="0" i="0" dirty="0">
                        <a:effectLst/>
                        <a:latin typeface="Montserrat regular" panose="000005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358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5FC0A40-8C19-4811-BA7F-EE2677E8C5AD}"/>
              </a:ext>
            </a:extLst>
          </p:cNvPr>
          <p:cNvSpPr txBox="1"/>
          <p:nvPr/>
        </p:nvSpPr>
        <p:spPr>
          <a:xfrm>
            <a:off x="841994" y="4549185"/>
            <a:ext cx="5254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Категория эффективности по ГОСТ Р 12.4.301-2018</a:t>
            </a:r>
          </a:p>
          <a:p>
            <a:pPr algn="just">
              <a:tabLst>
                <a:tab pos="2879725" algn="l"/>
                <a:tab pos="3239770" algn="l"/>
                <a:tab pos="3599815" algn="l"/>
                <a:tab pos="3959860" algn="l"/>
                <a:tab pos="4319905" algn="l"/>
                <a:tab pos="4679950" algn="l"/>
                <a:tab pos="5039995" algn="l"/>
                <a:tab pos="5400040" algn="l"/>
                <a:tab pos="5760085" algn="l"/>
              </a:tabLst>
            </a:pPr>
            <a:r>
              <a:rPr lang="ru-RU" sz="1400" dirty="0">
                <a:effectLst/>
                <a:latin typeface="Montserrat SemiBold" panose="00000700000000000000" pitchFamily="2" charset="-52"/>
              </a:rPr>
              <a:t>ГОСТ 31696-2012</a:t>
            </a:r>
          </a:p>
        </p:txBody>
      </p:sp>
      <p:sp>
        <p:nvSpPr>
          <p:cNvPr id="17" name="Rectangle: Rounded Corners 15">
            <a:extLst>
              <a:ext uri="{FF2B5EF4-FFF2-40B4-BE49-F238E27FC236}">
                <a16:creationId xmlns:a16="http://schemas.microsoft.com/office/drawing/2014/main" id="{23D5A7F0-1450-4CD5-95AB-0FB2B66813DE}"/>
              </a:ext>
            </a:extLst>
          </p:cNvPr>
          <p:cNvSpPr/>
          <p:nvPr/>
        </p:nvSpPr>
        <p:spPr>
          <a:xfrm rot="5400000">
            <a:off x="632416" y="4397854"/>
            <a:ext cx="360000" cy="6714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F3F93B-B50D-4460-AA73-1D9B9BD37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939" y="3143801"/>
            <a:ext cx="2144717" cy="30337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2A15C6-4B6C-466A-BAFC-723828488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376" y="973635"/>
            <a:ext cx="3156754" cy="44652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66DD07-F731-4295-9C34-9EB42505F4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232" y="2477384"/>
            <a:ext cx="3020569" cy="427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B834B9-B824-4587-BABA-74E27CB02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50B79F9-A49A-476D-B787-115D76CF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4967A3-F741-474D-91D3-B35C58A758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456" b="192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3CA580-7819-4C35-B1F3-62073F7EDD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569" y="2528207"/>
            <a:ext cx="5932033" cy="167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0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7A21C5-83AC-41C9-BB2B-7CB0CF940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929" y="147894"/>
            <a:ext cx="484830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DE7F9371-6953-46E5-96C8-4D08636D4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3542">
            <a:off x="9573214" y="993230"/>
            <a:ext cx="1621064" cy="96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EC1E70C-6740-403F-859F-BF49F499EB75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14878DE-E86D-4787-AA36-F62451897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99418"/>
              </p:ext>
            </p:extLst>
          </p:nvPr>
        </p:nvGraphicFramePr>
        <p:xfrm>
          <a:off x="903515" y="1282505"/>
          <a:ext cx="8104414" cy="556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4414">
                  <a:extLst>
                    <a:ext uri="{9D8B030D-6E8A-4147-A177-3AD203B41FA5}">
                      <a16:colId xmlns:a16="http://schemas.microsoft.com/office/drawing/2014/main" val="81107340"/>
                    </a:ext>
                  </a:extLst>
                </a:gridCol>
              </a:tblGrid>
              <a:tr h="549806">
                <a:tc>
                  <a:txBody>
                    <a:bodyPr/>
                    <a:lstStyle/>
                    <a:p>
                      <a:pPr algn="l">
                        <a:spcAft>
                          <a:spcPts val="900"/>
                        </a:spcAft>
                      </a:pPr>
                      <a:r>
                        <a:rPr lang="ru-RU" sz="1800" dirty="0">
                          <a:effectLst/>
                          <a:latin typeface="Montserrat SemiBold" panose="000007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DERMANIKA GARDEN: </a:t>
                      </a:r>
                      <a:r>
                        <a:rPr lang="ru-RU" sz="1800" dirty="0">
                          <a:effectLst/>
                          <a:latin typeface="Montserrat regular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Настоящая забота для рук садовода!</a:t>
                      </a:r>
                    </a:p>
                    <a:p>
                      <a:pPr algn="l">
                        <a:spcAft>
                          <a:spcPts val="900"/>
                        </a:spcAft>
                      </a:pPr>
                      <a:r>
                        <a:rPr lang="ru-RU" sz="1100" dirty="0">
                          <a:effectLst/>
                          <a:latin typeface="Montserrat regular" panose="00000500000000000000" pitchFamily="2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Линия создана </a:t>
                      </a:r>
                      <a:r>
                        <a:rPr lang="ru-RU" sz="1100" dirty="0">
                          <a:latin typeface="Montserrat regular" panose="00000500000000000000" pitchFamily="2" charset="-52"/>
                          <a:cs typeface="Arial"/>
                        </a:rPr>
                        <a:t>на основе уникальной запатентованной технологии </a:t>
                      </a:r>
                      <a:r>
                        <a:rPr lang="ru-RU" sz="1100" dirty="0" err="1">
                          <a:latin typeface="Montserrat SemiBold" panose="00000700000000000000" pitchFamily="2" charset="-52"/>
                          <a:cs typeface="Arial"/>
                        </a:rPr>
                        <a:t>Dermanika</a:t>
                      </a:r>
                      <a:r>
                        <a:rPr lang="ru-RU" sz="1100" dirty="0">
                          <a:latin typeface="Montserrat SemiBold" panose="00000700000000000000" pitchFamily="2" charset="-52"/>
                          <a:cs typeface="Arial"/>
                        </a:rPr>
                        <a:t> </a:t>
                      </a:r>
                      <a:r>
                        <a:rPr lang="ru-RU" sz="1100" dirty="0" err="1">
                          <a:latin typeface="Montserrat SemiBold" panose="00000700000000000000" pitchFamily="2" charset="-52"/>
                          <a:cs typeface="Arial"/>
                        </a:rPr>
                        <a:t>Soft</a:t>
                      </a:r>
                      <a:r>
                        <a:rPr lang="ru-RU" sz="1100" dirty="0">
                          <a:latin typeface="Montserrat SemiBold" panose="00000700000000000000" pitchFamily="2" charset="-52"/>
                          <a:cs typeface="Arial"/>
                        </a:rPr>
                        <a:t> </a:t>
                      </a:r>
                      <a:r>
                        <a:rPr lang="ru-RU" sz="1100" dirty="0" err="1">
                          <a:latin typeface="Montserrat SemiBold" panose="00000700000000000000" pitchFamily="2" charset="-52"/>
                          <a:cs typeface="Arial"/>
                        </a:rPr>
                        <a:t>Touch</a:t>
                      </a:r>
                      <a:endParaRPr lang="ru-RU" sz="1100" dirty="0">
                        <a:effectLst/>
                        <a:latin typeface="Montserrat SemiBold" panose="00000700000000000000" pitchFamily="2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96993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818AAA-2F6D-48F3-A278-0F7ADAD99379}"/>
              </a:ext>
            </a:extLst>
          </p:cNvPr>
          <p:cNvSpPr/>
          <p:nvPr/>
        </p:nvSpPr>
        <p:spPr>
          <a:xfrm>
            <a:off x="0" y="6068842"/>
            <a:ext cx="9165771" cy="7983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1213AAE-C4C1-42CE-9561-E25A8E434F5C}"/>
              </a:ext>
            </a:extLst>
          </p:cNvPr>
          <p:cNvSpPr txBox="1">
            <a:spLocks/>
          </p:cNvSpPr>
          <p:nvPr/>
        </p:nvSpPr>
        <p:spPr>
          <a:xfrm>
            <a:off x="1050681" y="429320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latin typeface="Montserrat SemiBold"/>
                <a:cs typeface="Montserrat SemiBold"/>
              </a:rPr>
              <a:t>DERMANIKA GARDEN</a:t>
            </a:r>
            <a:r>
              <a:rPr lang="ru-RU" sz="1600" b="1" dirty="0">
                <a:latin typeface="Montserrat SemiBold"/>
                <a:cs typeface="Montserrat SemiBold"/>
              </a:rPr>
              <a:t> </a:t>
            </a:r>
            <a:endParaRPr lang="ru-RU" sz="1800" dirty="0">
              <a:latin typeface="Montserrat regular" panose="00000500000000000000" pitchFamily="2" charset="-52"/>
              <a:cs typeface="Montserrat SemiBold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6BF57E1-13C5-4C52-9BBB-FE2998DADFF3}"/>
              </a:ext>
            </a:extLst>
          </p:cNvPr>
          <p:cNvSpPr/>
          <p:nvPr/>
        </p:nvSpPr>
        <p:spPr>
          <a:xfrm>
            <a:off x="553069" y="1022944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577536" y="0"/>
                </a:moveTo>
                <a:lnTo>
                  <a:pt x="0" y="0"/>
                </a:lnTo>
                <a:lnTo>
                  <a:pt x="0" y="577537"/>
                </a:lnTo>
                <a:lnTo>
                  <a:pt x="577536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19F1FF-84E7-4DF0-A088-D8D1602E6345}"/>
              </a:ext>
            </a:extLst>
          </p:cNvPr>
          <p:cNvSpPr txBox="1"/>
          <p:nvPr/>
        </p:nvSpPr>
        <p:spPr>
          <a:xfrm>
            <a:off x="841994" y="2091872"/>
            <a:ext cx="5809177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Специальная линия для тех, кто создает красоту своими руками. DERMANIKA GARDEN – это надежная защита и эффективное восстановление кожи после работы с землей.</a:t>
            </a:r>
          </a:p>
          <a:p>
            <a:pPr algn="l"/>
            <a:endParaRPr lang="ru-RU" sz="1100" b="0" i="0" dirty="0">
              <a:solidFill>
                <a:srgbClr val="404040"/>
              </a:solidFill>
              <a:effectLst/>
              <a:latin typeface="Montserrat regular" panose="00000500000000000000" pitchFamily="2" charset="-52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Защитно-Восстанавливающий Крем: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 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Ваш щит </a:t>
            </a:r>
            <a:r>
              <a:rPr lang="ru-RU" sz="1100" b="0" i="1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до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 и доктор </a:t>
            </a:r>
            <a:r>
              <a:rPr lang="ru-RU" sz="1100" b="0" i="1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после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. Предотвращает повреждения от грязи, воды и потертостей, а после работы интенсивно восстанавливает, заживляет и смягчает перегруженные руки.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100" b="0" i="0" dirty="0">
              <a:solidFill>
                <a:srgbClr val="404040"/>
              </a:solidFill>
              <a:effectLst/>
              <a:latin typeface="Montserrat regular" panose="00000500000000000000" pitchFamily="2" charset="-52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Натуральный Очищающий Скраб: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SemiBold" panose="00000700000000000000" pitchFamily="2" charset="-52"/>
              </a:rPr>
              <a:t> 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Montserrat regular" panose="00000500000000000000" pitchFamily="2" charset="-52"/>
              </a:rPr>
              <a:t>Глубокое очищение без агрессии. Мягко удаляет стойкие садовые загрязнения, отшелушивает омертвевшие клетки, возвращая коже гладкость и свежесть, стимулируя ее обновление.</a:t>
            </a:r>
          </a:p>
          <a:p>
            <a:pPr marL="171450" indent="-171450" algn="l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04040"/>
              </a:solidFill>
              <a:latin typeface="Montserrat regular" panose="00000500000000000000" pitchFamily="2" charset="-52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endParaRPr lang="ru-RU" sz="1100" b="0" i="0" dirty="0">
              <a:solidFill>
                <a:srgbClr val="404040"/>
              </a:solidFill>
              <a:effectLst/>
              <a:latin typeface="Montserrat regular" panose="00000500000000000000" pitchFamily="2" charset="-52"/>
            </a:endParaRPr>
          </a:p>
          <a:p>
            <a:pPr algn="l"/>
            <a:r>
              <a:rPr lang="ru-RU" sz="1100" b="0" i="0" dirty="0">
                <a:solidFill>
                  <a:srgbClr val="00B050"/>
                </a:solidFill>
                <a:effectLst/>
                <a:latin typeface="Montserrat SemiBold" panose="00000700000000000000" pitchFamily="2" charset="-52"/>
              </a:rPr>
              <a:t>DERMANIKA GARDEN – природная сила для ухода за трудолюбивыми руками.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88CA16-D1BB-4112-947F-E0F54533E5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217" y="6011819"/>
            <a:ext cx="2201053" cy="6232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E9C06E-3EA3-4F17-9BE2-56AC9B7CA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617" y="1311869"/>
            <a:ext cx="3941627" cy="5575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4597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AF4470-9B96-4599-80E5-AB4BBABC34F5}"/>
              </a:ext>
            </a:extLst>
          </p:cNvPr>
          <p:cNvSpPr/>
          <p:nvPr/>
        </p:nvSpPr>
        <p:spPr>
          <a:xfrm>
            <a:off x="0" y="6289384"/>
            <a:ext cx="12192000" cy="5778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31957BD-24E7-4090-9FBC-1A5EA29DDF70}"/>
              </a:ext>
            </a:extLst>
          </p:cNvPr>
          <p:cNvSpPr/>
          <p:nvPr/>
        </p:nvSpPr>
        <p:spPr>
          <a:xfrm>
            <a:off x="0" y="-6967"/>
            <a:ext cx="12192000" cy="79839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/>
          <p:nvPr/>
        </p:nvSpPr>
        <p:spPr>
          <a:xfrm flipH="1">
            <a:off x="1478029" y="3063168"/>
            <a:ext cx="4022164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defRPr/>
            </a:pPr>
            <a:r>
              <a:rPr lang="ru-RU" sz="1200" dirty="0">
                <a:latin typeface="Montserrat regular" panose="00000500000000000000" pitchFamily="2" charset="-52"/>
              </a:rPr>
              <a:t>123317 Москва, Пресненская наб., д. 12, Башня Федерация "Запад"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Montserrat regular" panose="00000500000000000000" pitchFamily="2" charset="-52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8029" y="2672400"/>
            <a:ext cx="896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regular" panose="00000500000000000000" pitchFamily="2" charset="-52"/>
                <a:cs typeface="Segoe UI Light" panose="020B0502040204020203" pitchFamily="34" charset="0"/>
              </a:rPr>
              <a:t>Адрес:</a:t>
            </a:r>
            <a:endParaRPr lang="id-ID" sz="1600" dirty="0">
              <a:solidFill>
                <a:schemeClr val="tx1">
                  <a:lumMod val="85000"/>
                  <a:lumOff val="15000"/>
                </a:schemeClr>
              </a:solidFill>
              <a:latin typeface="Montserrat regular" panose="000005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1478029" y="4059934"/>
            <a:ext cx="19596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200" dirty="0">
                <a:latin typeface="Montserrat regular" panose="00000500000000000000" pitchFamily="2" charset="-52"/>
              </a:rPr>
              <a:t>+7 495 970 48 51</a:t>
            </a:r>
            <a:endParaRPr lang="en-US" sz="1200" dirty="0">
              <a:latin typeface="Montserrat regular" panose="00000500000000000000" pitchFamily="2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8029" y="3662010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regular" panose="00000500000000000000" pitchFamily="2" charset="-52"/>
                <a:cs typeface="Segoe UI Light" panose="020B0502040204020203" pitchFamily="34" charset="0"/>
              </a:rPr>
              <a:t>Контакты:</a:t>
            </a:r>
            <a:endParaRPr lang="id-ID" sz="1600" dirty="0">
              <a:solidFill>
                <a:schemeClr val="tx1">
                  <a:lumMod val="85000"/>
                  <a:lumOff val="15000"/>
                </a:schemeClr>
              </a:solidFill>
              <a:latin typeface="Montserrat regular" panose="000005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78029" y="4754476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panose="00000900000000000000" pitchFamily="2" charset="-52"/>
                <a:cs typeface="Segoe UI Light" panose="020B0502040204020203" pitchFamily="34" charset="0"/>
              </a:rPr>
              <a:t>www.dermanika.pro</a:t>
            </a:r>
            <a:endParaRPr lang="id-ID" sz="1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panose="000009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560A62-CA79-401C-AF3C-BED19144B175}"/>
              </a:ext>
            </a:extLst>
          </p:cNvPr>
          <p:cNvSpPr txBox="1"/>
          <p:nvPr/>
        </p:nvSpPr>
        <p:spPr>
          <a:xfrm>
            <a:off x="1478029" y="4408076"/>
            <a:ext cx="7279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regular" panose="00000500000000000000" pitchFamily="2" charset="-52"/>
              </a:rPr>
              <a:t>info@dermanika.pro</a:t>
            </a:r>
          </a:p>
        </p:txBody>
      </p:sp>
      <p:sp>
        <p:nvSpPr>
          <p:cNvPr id="23" name="Freeform 50">
            <a:extLst>
              <a:ext uri="{FF2B5EF4-FFF2-40B4-BE49-F238E27FC236}">
                <a16:creationId xmlns:a16="http://schemas.microsoft.com/office/drawing/2014/main" id="{AAB7891E-014A-4341-ABC2-665A2C87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895" y="4053672"/>
            <a:ext cx="218238" cy="216506"/>
          </a:xfrm>
          <a:custGeom>
            <a:avLst/>
            <a:gdLst>
              <a:gd name="T0" fmla="*/ 115780 w 444"/>
              <a:gd name="T1" fmla="*/ 115121 h 443"/>
              <a:gd name="T2" fmla="*/ 115780 w 444"/>
              <a:gd name="T3" fmla="*/ 115121 h 443"/>
              <a:gd name="T4" fmla="*/ 72081 w 444"/>
              <a:gd name="T5" fmla="*/ 138862 h 443"/>
              <a:gd name="T6" fmla="*/ 27931 w 444"/>
              <a:gd name="T7" fmla="*/ 138862 h 443"/>
              <a:gd name="T8" fmla="*/ 31986 w 444"/>
              <a:gd name="T9" fmla="*/ 182312 h 443"/>
              <a:gd name="T10" fmla="*/ 139657 w 444"/>
              <a:gd name="T11" fmla="*/ 138862 h 443"/>
              <a:gd name="T12" fmla="*/ 187411 w 444"/>
              <a:gd name="T13" fmla="*/ 27324 h 443"/>
              <a:gd name="T14" fmla="*/ 143712 w 444"/>
              <a:gd name="T15" fmla="*/ 23741 h 443"/>
              <a:gd name="T16" fmla="*/ 143712 w 444"/>
              <a:gd name="T17" fmla="*/ 67639 h 443"/>
              <a:gd name="T18" fmla="*/ 115780 w 444"/>
              <a:gd name="T19" fmla="*/ 115121 h 4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44" h="443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4" name="Freeform 51">
            <a:extLst>
              <a:ext uri="{FF2B5EF4-FFF2-40B4-BE49-F238E27FC236}">
                <a16:creationId xmlns:a16="http://schemas.microsoft.com/office/drawing/2014/main" id="{70DBA99D-69D2-4AE9-B01E-23210286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074" y="4472812"/>
            <a:ext cx="226899" cy="14029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D5B154FA-625A-4DFC-B3C6-DC83B423ADF9}"/>
              </a:ext>
            </a:extLst>
          </p:cNvPr>
          <p:cNvSpPr txBox="1">
            <a:spLocks/>
          </p:cNvSpPr>
          <p:nvPr/>
        </p:nvSpPr>
        <p:spPr>
          <a:xfrm>
            <a:off x="1050681" y="294938"/>
            <a:ext cx="10756132" cy="259045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latin typeface="Montserrat SemiBold"/>
                <a:cs typeface="Montserrat SemiBold"/>
              </a:rPr>
              <a:t>КОНТАКТЫ</a:t>
            </a:r>
            <a:endParaRPr lang="ru-RU" sz="1800" dirty="0">
              <a:latin typeface="Montserrat regular" panose="00000500000000000000" pitchFamily="2" charset="-52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7254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Untouch Default">
      <a:dk1>
        <a:sysClr val="windowText" lastClr="000000"/>
      </a:dk1>
      <a:lt1>
        <a:sysClr val="window" lastClr="FFFFFF"/>
      </a:lt1>
      <a:dk2>
        <a:srgbClr val="303C4E"/>
      </a:dk2>
      <a:lt2>
        <a:srgbClr val="E7E6E6"/>
      </a:lt2>
      <a:accent1>
        <a:srgbClr val="F13B48"/>
      </a:accent1>
      <a:accent2>
        <a:srgbClr val="FCC009"/>
      </a:accent2>
      <a:accent3>
        <a:srgbClr val="01B2D4"/>
      </a:accent3>
      <a:accent4>
        <a:srgbClr val="ADCE25"/>
      </a:accent4>
      <a:accent5>
        <a:srgbClr val="8B409A"/>
      </a:accent5>
      <a:accent6>
        <a:srgbClr val="93786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27717</TotalTime>
  <Words>1098</Words>
  <Application>Microsoft Office PowerPoint</Application>
  <PresentationFormat>Широкоэкранный</PresentationFormat>
  <Paragraphs>91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Arial</vt:lpstr>
      <vt:lpstr>Calibri</vt:lpstr>
      <vt:lpstr>Calibri Light</vt:lpstr>
      <vt:lpstr>Gill Sans</vt:lpstr>
      <vt:lpstr>Gotham Bold</vt:lpstr>
      <vt:lpstr>HelveticaNeue medium</vt:lpstr>
      <vt:lpstr>Montserrat</vt:lpstr>
      <vt:lpstr>Montserrat ExtraBold</vt:lpstr>
      <vt:lpstr>Montserrat Medium</vt:lpstr>
      <vt:lpstr>Montserrat regular</vt:lpstr>
      <vt:lpstr>Montserrat SemiBold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arctex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Service_Arctex</dc:title>
  <dc:subject>Corrosion Monitoring</dc:subject>
  <dc:creator>Golovachev_d</dc:creator>
  <cp:lastModifiedBy>MINERAL MILK</cp:lastModifiedBy>
  <cp:revision>873</cp:revision>
  <cp:lastPrinted>2019-03-12T15:25:13Z</cp:lastPrinted>
  <dcterms:created xsi:type="dcterms:W3CDTF">2017-02-28T05:28:20Z</dcterms:created>
  <dcterms:modified xsi:type="dcterms:W3CDTF">2025-10-06T09:26:53Z</dcterms:modified>
</cp:coreProperties>
</file>